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59" d="100"/>
          <a:sy n="59" d="100"/>
        </p:scale>
        <p:origin x="66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935A6-9E38-4588-8738-9368E5B25CEB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E468B-79E6-4043-A867-5E8E4F125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92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9E468B-79E6-4043-A867-5E8E4F125E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99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6" y="2086441"/>
            <a:ext cx="8827957" cy="269094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256" y="4777380"/>
            <a:ext cx="8827957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92148" y="1792184"/>
            <a:ext cx="990599" cy="304878"/>
          </a:xfrm>
        </p:spPr>
        <p:txBody>
          <a:bodyPr anchor="t"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7643E7DB-F4FA-487A-9546-6E3B49A5546C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62429" y="3226781"/>
            <a:ext cx="3859795" cy="304880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3705" y="292609"/>
            <a:ext cx="838417" cy="767687"/>
          </a:xfrm>
        </p:spPr>
        <p:txBody>
          <a:bodyPr/>
          <a:lstStyle>
            <a:lvl1pPr>
              <a:defRPr sz="3000" b="0" i="0">
                <a:latin typeface="Helvetica Light"/>
                <a:cs typeface="Helvetica Light"/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70450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auto">
          <a:xfrm rot="10371525">
            <a:off x="263836" y="4438254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0800000">
            <a:off x="459626" y="321130"/>
            <a:ext cx="11280538" cy="4533900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7" y="4966674"/>
            <a:ext cx="882795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6" y="685800"/>
            <a:ext cx="8827957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5536665"/>
            <a:ext cx="8827955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3608-33F8-4FFE-9EC3-ACB657AADDD8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29402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455730" y="2801320"/>
            <a:ext cx="11280538" cy="360263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7628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10000"/>
              <a:gd name="connsiteX1" fmla="*/ 0 w 10000"/>
              <a:gd name="connsiteY1" fmla="*/ 7945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946"/>
              <a:gd name="connsiteX1" fmla="*/ 0 w 10000"/>
              <a:gd name="connsiteY1" fmla="*/ 7945 h 7946"/>
              <a:gd name="connsiteX2" fmla="*/ 10000 w 10000"/>
              <a:gd name="connsiteY2" fmla="*/ 7946 h 7946"/>
              <a:gd name="connsiteX3" fmla="*/ 10000 w 10000"/>
              <a:gd name="connsiteY3" fmla="*/ 4 h 7946"/>
              <a:gd name="connsiteX4" fmla="*/ 10000 w 10000"/>
              <a:gd name="connsiteY4" fmla="*/ 4 h 7946"/>
              <a:gd name="connsiteX5" fmla="*/ 9773 w 10000"/>
              <a:gd name="connsiteY5" fmla="*/ 91 h 7946"/>
              <a:gd name="connsiteX6" fmla="*/ 9547 w 10000"/>
              <a:gd name="connsiteY6" fmla="*/ 175 h 7946"/>
              <a:gd name="connsiteX7" fmla="*/ 9320 w 10000"/>
              <a:gd name="connsiteY7" fmla="*/ 256 h 7946"/>
              <a:gd name="connsiteX8" fmla="*/ 9092 w 10000"/>
              <a:gd name="connsiteY8" fmla="*/ 326 h 7946"/>
              <a:gd name="connsiteX9" fmla="*/ 8865 w 10000"/>
              <a:gd name="connsiteY9" fmla="*/ 396 h 7946"/>
              <a:gd name="connsiteX10" fmla="*/ 8637 w 10000"/>
              <a:gd name="connsiteY10" fmla="*/ 462 h 7946"/>
              <a:gd name="connsiteX11" fmla="*/ 8412 w 10000"/>
              <a:gd name="connsiteY11" fmla="*/ 518 h 7946"/>
              <a:gd name="connsiteX12" fmla="*/ 8184 w 10000"/>
              <a:gd name="connsiteY12" fmla="*/ 571 h 7946"/>
              <a:gd name="connsiteX13" fmla="*/ 7957 w 10000"/>
              <a:gd name="connsiteY13" fmla="*/ 620 h 7946"/>
              <a:gd name="connsiteX14" fmla="*/ 7734 w 10000"/>
              <a:gd name="connsiteY14" fmla="*/ 662 h 7946"/>
              <a:gd name="connsiteX15" fmla="*/ 7508 w 10000"/>
              <a:gd name="connsiteY15" fmla="*/ 704 h 7946"/>
              <a:gd name="connsiteX16" fmla="*/ 7285 w 10000"/>
              <a:gd name="connsiteY16" fmla="*/ 739 h 7946"/>
              <a:gd name="connsiteX17" fmla="*/ 7062 w 10000"/>
              <a:gd name="connsiteY17" fmla="*/ 767 h 7946"/>
              <a:gd name="connsiteX18" fmla="*/ 6840 w 10000"/>
              <a:gd name="connsiteY18" fmla="*/ 795 h 7946"/>
              <a:gd name="connsiteX19" fmla="*/ 6620 w 10000"/>
              <a:gd name="connsiteY19" fmla="*/ 819 h 7946"/>
              <a:gd name="connsiteX20" fmla="*/ 6402 w 10000"/>
              <a:gd name="connsiteY20" fmla="*/ 837 h 7946"/>
              <a:gd name="connsiteX21" fmla="*/ 6184 w 10000"/>
              <a:gd name="connsiteY21" fmla="*/ 851 h 7946"/>
              <a:gd name="connsiteX22" fmla="*/ 5968 w 10000"/>
              <a:gd name="connsiteY22" fmla="*/ 865 h 7946"/>
              <a:gd name="connsiteX23" fmla="*/ 5755 w 10000"/>
              <a:gd name="connsiteY23" fmla="*/ 872 h 7946"/>
              <a:gd name="connsiteX24" fmla="*/ 5542 w 10000"/>
              <a:gd name="connsiteY24" fmla="*/ 879 h 7946"/>
              <a:gd name="connsiteX25" fmla="*/ 5332 w 10000"/>
              <a:gd name="connsiteY25" fmla="*/ 882 h 7946"/>
              <a:gd name="connsiteX26" fmla="*/ 5124 w 10000"/>
              <a:gd name="connsiteY26" fmla="*/ 879 h 7946"/>
              <a:gd name="connsiteX27" fmla="*/ 4918 w 10000"/>
              <a:gd name="connsiteY27" fmla="*/ 879 h 7946"/>
              <a:gd name="connsiteX28" fmla="*/ 4714 w 10000"/>
              <a:gd name="connsiteY28" fmla="*/ 872 h 7946"/>
              <a:gd name="connsiteX29" fmla="*/ 4514 w 10000"/>
              <a:gd name="connsiteY29" fmla="*/ 861 h 7946"/>
              <a:gd name="connsiteX30" fmla="*/ 4316 w 10000"/>
              <a:gd name="connsiteY30" fmla="*/ 851 h 7946"/>
              <a:gd name="connsiteX31" fmla="*/ 4122 w 10000"/>
              <a:gd name="connsiteY31" fmla="*/ 840 h 7946"/>
              <a:gd name="connsiteX32" fmla="*/ 3929 w 10000"/>
              <a:gd name="connsiteY32" fmla="*/ 823 h 7946"/>
              <a:gd name="connsiteX33" fmla="*/ 3739 w 10000"/>
              <a:gd name="connsiteY33" fmla="*/ 805 h 7946"/>
              <a:gd name="connsiteX34" fmla="*/ 3553 w 10000"/>
              <a:gd name="connsiteY34" fmla="*/ 788 h 7946"/>
              <a:gd name="connsiteX35" fmla="*/ 3190 w 10000"/>
              <a:gd name="connsiteY35" fmla="*/ 742 h 7946"/>
              <a:gd name="connsiteX36" fmla="*/ 2842 w 10000"/>
              <a:gd name="connsiteY36" fmla="*/ 693 h 7946"/>
              <a:gd name="connsiteX37" fmla="*/ 2508 w 10000"/>
              <a:gd name="connsiteY37" fmla="*/ 641 h 7946"/>
              <a:gd name="connsiteX38" fmla="*/ 2192 w 10000"/>
              <a:gd name="connsiteY38" fmla="*/ 585 h 7946"/>
              <a:gd name="connsiteX39" fmla="*/ 1890 w 10000"/>
              <a:gd name="connsiteY39" fmla="*/ 525 h 7946"/>
              <a:gd name="connsiteX40" fmla="*/ 1610 w 10000"/>
              <a:gd name="connsiteY40" fmla="*/ 462 h 7946"/>
              <a:gd name="connsiteX41" fmla="*/ 1347 w 10000"/>
              <a:gd name="connsiteY41" fmla="*/ 399 h 7946"/>
              <a:gd name="connsiteX42" fmla="*/ 1105 w 10000"/>
              <a:gd name="connsiteY42" fmla="*/ 336 h 7946"/>
              <a:gd name="connsiteX43" fmla="*/ 883 w 10000"/>
              <a:gd name="connsiteY43" fmla="*/ 277 h 7946"/>
              <a:gd name="connsiteX44" fmla="*/ 686 w 10000"/>
              <a:gd name="connsiteY44" fmla="*/ 221 h 7946"/>
              <a:gd name="connsiteX45" fmla="*/ 508 w 10000"/>
              <a:gd name="connsiteY45" fmla="*/ 168 h 7946"/>
              <a:gd name="connsiteX46" fmla="*/ 358 w 10000"/>
              <a:gd name="connsiteY46" fmla="*/ 123 h 7946"/>
              <a:gd name="connsiteX47" fmla="*/ 232 w 10000"/>
              <a:gd name="connsiteY47" fmla="*/ 81 h 7946"/>
              <a:gd name="connsiteX48" fmla="*/ 59 w 10000"/>
              <a:gd name="connsiteY48" fmla="*/ 21 h 7946"/>
              <a:gd name="connsiteX49" fmla="*/ 0 w 10000"/>
              <a:gd name="connsiteY49" fmla="*/ 0 h 7946"/>
              <a:gd name="connsiteX50" fmla="*/ 0 w 10000"/>
              <a:gd name="connsiteY50" fmla="*/ 0 h 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000" h="7946">
                <a:moveTo>
                  <a:pt x="0" y="0"/>
                </a:moveTo>
                <a:lnTo>
                  <a:pt x="0" y="7945"/>
                </a:lnTo>
                <a:lnTo>
                  <a:pt x="10000" y="7946"/>
                </a:lnTo>
                <a:lnTo>
                  <a:pt x="10000" y="4"/>
                </a:lnTo>
                <a:lnTo>
                  <a:pt x="10000" y="4"/>
                </a:lnTo>
                <a:lnTo>
                  <a:pt x="9773" y="91"/>
                </a:lnTo>
                <a:lnTo>
                  <a:pt x="9547" y="175"/>
                </a:lnTo>
                <a:lnTo>
                  <a:pt x="9320" y="256"/>
                </a:lnTo>
                <a:lnTo>
                  <a:pt x="9092" y="326"/>
                </a:lnTo>
                <a:lnTo>
                  <a:pt x="8865" y="396"/>
                </a:lnTo>
                <a:lnTo>
                  <a:pt x="8637" y="462"/>
                </a:lnTo>
                <a:lnTo>
                  <a:pt x="8412" y="518"/>
                </a:lnTo>
                <a:lnTo>
                  <a:pt x="8184" y="571"/>
                </a:lnTo>
                <a:lnTo>
                  <a:pt x="7957" y="620"/>
                </a:lnTo>
                <a:lnTo>
                  <a:pt x="7734" y="662"/>
                </a:lnTo>
                <a:lnTo>
                  <a:pt x="7508" y="704"/>
                </a:lnTo>
                <a:lnTo>
                  <a:pt x="7285" y="739"/>
                </a:lnTo>
                <a:lnTo>
                  <a:pt x="7062" y="767"/>
                </a:lnTo>
                <a:lnTo>
                  <a:pt x="6840" y="795"/>
                </a:lnTo>
                <a:lnTo>
                  <a:pt x="6620" y="819"/>
                </a:lnTo>
                <a:lnTo>
                  <a:pt x="6402" y="837"/>
                </a:lnTo>
                <a:lnTo>
                  <a:pt x="6184" y="851"/>
                </a:lnTo>
                <a:lnTo>
                  <a:pt x="5968" y="865"/>
                </a:lnTo>
                <a:lnTo>
                  <a:pt x="5755" y="872"/>
                </a:lnTo>
                <a:lnTo>
                  <a:pt x="5542" y="879"/>
                </a:lnTo>
                <a:lnTo>
                  <a:pt x="5332" y="882"/>
                </a:lnTo>
                <a:lnTo>
                  <a:pt x="5124" y="879"/>
                </a:lnTo>
                <a:lnTo>
                  <a:pt x="4918" y="879"/>
                </a:lnTo>
                <a:lnTo>
                  <a:pt x="4714" y="872"/>
                </a:lnTo>
                <a:lnTo>
                  <a:pt x="4514" y="861"/>
                </a:lnTo>
                <a:lnTo>
                  <a:pt x="4316" y="851"/>
                </a:lnTo>
                <a:lnTo>
                  <a:pt x="4122" y="840"/>
                </a:lnTo>
                <a:lnTo>
                  <a:pt x="3929" y="823"/>
                </a:lnTo>
                <a:lnTo>
                  <a:pt x="3739" y="805"/>
                </a:lnTo>
                <a:lnTo>
                  <a:pt x="3553" y="788"/>
                </a:lnTo>
                <a:lnTo>
                  <a:pt x="3190" y="742"/>
                </a:lnTo>
                <a:lnTo>
                  <a:pt x="2842" y="693"/>
                </a:lnTo>
                <a:lnTo>
                  <a:pt x="2508" y="641"/>
                </a:lnTo>
                <a:lnTo>
                  <a:pt x="2192" y="585"/>
                </a:lnTo>
                <a:lnTo>
                  <a:pt x="1890" y="525"/>
                </a:lnTo>
                <a:lnTo>
                  <a:pt x="1610" y="462"/>
                </a:lnTo>
                <a:lnTo>
                  <a:pt x="1347" y="399"/>
                </a:lnTo>
                <a:lnTo>
                  <a:pt x="1105" y="336"/>
                </a:lnTo>
                <a:lnTo>
                  <a:pt x="883" y="277"/>
                </a:lnTo>
                <a:lnTo>
                  <a:pt x="686" y="221"/>
                </a:lnTo>
                <a:lnTo>
                  <a:pt x="508" y="168"/>
                </a:lnTo>
                <a:lnTo>
                  <a:pt x="358" y="123"/>
                </a:lnTo>
                <a:lnTo>
                  <a:pt x="232" y="81"/>
                </a:lnTo>
                <a:lnTo>
                  <a:pt x="59" y="2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8493163" y="2714874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1063416"/>
            <a:ext cx="8827958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3C424-5B35-4C4C-B29B-CC53CCE5BBC7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3543300"/>
            <a:ext cx="8827958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830518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/>
          <p:cNvSpPr>
            <a:spLocks/>
          </p:cNvSpPr>
          <p:nvPr/>
        </p:nvSpPr>
        <p:spPr bwMode="auto">
          <a:xfrm rot="21010068">
            <a:off x="8493163" y="4185117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455730" y="4241802"/>
            <a:ext cx="11280538" cy="2337161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7628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10000"/>
              <a:gd name="connsiteX1" fmla="*/ 0 w 10000"/>
              <a:gd name="connsiteY1" fmla="*/ 7945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946"/>
              <a:gd name="connsiteX1" fmla="*/ 0 w 10000"/>
              <a:gd name="connsiteY1" fmla="*/ 7945 h 7946"/>
              <a:gd name="connsiteX2" fmla="*/ 10000 w 10000"/>
              <a:gd name="connsiteY2" fmla="*/ 7946 h 7946"/>
              <a:gd name="connsiteX3" fmla="*/ 10000 w 10000"/>
              <a:gd name="connsiteY3" fmla="*/ 4 h 7946"/>
              <a:gd name="connsiteX4" fmla="*/ 10000 w 10000"/>
              <a:gd name="connsiteY4" fmla="*/ 4 h 7946"/>
              <a:gd name="connsiteX5" fmla="*/ 9773 w 10000"/>
              <a:gd name="connsiteY5" fmla="*/ 91 h 7946"/>
              <a:gd name="connsiteX6" fmla="*/ 9547 w 10000"/>
              <a:gd name="connsiteY6" fmla="*/ 175 h 7946"/>
              <a:gd name="connsiteX7" fmla="*/ 9320 w 10000"/>
              <a:gd name="connsiteY7" fmla="*/ 256 h 7946"/>
              <a:gd name="connsiteX8" fmla="*/ 9092 w 10000"/>
              <a:gd name="connsiteY8" fmla="*/ 326 h 7946"/>
              <a:gd name="connsiteX9" fmla="*/ 8865 w 10000"/>
              <a:gd name="connsiteY9" fmla="*/ 396 h 7946"/>
              <a:gd name="connsiteX10" fmla="*/ 8637 w 10000"/>
              <a:gd name="connsiteY10" fmla="*/ 462 h 7946"/>
              <a:gd name="connsiteX11" fmla="*/ 8412 w 10000"/>
              <a:gd name="connsiteY11" fmla="*/ 518 h 7946"/>
              <a:gd name="connsiteX12" fmla="*/ 8184 w 10000"/>
              <a:gd name="connsiteY12" fmla="*/ 571 h 7946"/>
              <a:gd name="connsiteX13" fmla="*/ 7957 w 10000"/>
              <a:gd name="connsiteY13" fmla="*/ 620 h 7946"/>
              <a:gd name="connsiteX14" fmla="*/ 7734 w 10000"/>
              <a:gd name="connsiteY14" fmla="*/ 662 h 7946"/>
              <a:gd name="connsiteX15" fmla="*/ 7508 w 10000"/>
              <a:gd name="connsiteY15" fmla="*/ 704 h 7946"/>
              <a:gd name="connsiteX16" fmla="*/ 7285 w 10000"/>
              <a:gd name="connsiteY16" fmla="*/ 739 h 7946"/>
              <a:gd name="connsiteX17" fmla="*/ 7062 w 10000"/>
              <a:gd name="connsiteY17" fmla="*/ 767 h 7946"/>
              <a:gd name="connsiteX18" fmla="*/ 6840 w 10000"/>
              <a:gd name="connsiteY18" fmla="*/ 795 h 7946"/>
              <a:gd name="connsiteX19" fmla="*/ 6620 w 10000"/>
              <a:gd name="connsiteY19" fmla="*/ 819 h 7946"/>
              <a:gd name="connsiteX20" fmla="*/ 6402 w 10000"/>
              <a:gd name="connsiteY20" fmla="*/ 837 h 7946"/>
              <a:gd name="connsiteX21" fmla="*/ 6184 w 10000"/>
              <a:gd name="connsiteY21" fmla="*/ 851 h 7946"/>
              <a:gd name="connsiteX22" fmla="*/ 5968 w 10000"/>
              <a:gd name="connsiteY22" fmla="*/ 865 h 7946"/>
              <a:gd name="connsiteX23" fmla="*/ 5755 w 10000"/>
              <a:gd name="connsiteY23" fmla="*/ 872 h 7946"/>
              <a:gd name="connsiteX24" fmla="*/ 5542 w 10000"/>
              <a:gd name="connsiteY24" fmla="*/ 879 h 7946"/>
              <a:gd name="connsiteX25" fmla="*/ 5332 w 10000"/>
              <a:gd name="connsiteY25" fmla="*/ 882 h 7946"/>
              <a:gd name="connsiteX26" fmla="*/ 5124 w 10000"/>
              <a:gd name="connsiteY26" fmla="*/ 879 h 7946"/>
              <a:gd name="connsiteX27" fmla="*/ 4918 w 10000"/>
              <a:gd name="connsiteY27" fmla="*/ 879 h 7946"/>
              <a:gd name="connsiteX28" fmla="*/ 4714 w 10000"/>
              <a:gd name="connsiteY28" fmla="*/ 872 h 7946"/>
              <a:gd name="connsiteX29" fmla="*/ 4514 w 10000"/>
              <a:gd name="connsiteY29" fmla="*/ 861 h 7946"/>
              <a:gd name="connsiteX30" fmla="*/ 4316 w 10000"/>
              <a:gd name="connsiteY30" fmla="*/ 851 h 7946"/>
              <a:gd name="connsiteX31" fmla="*/ 4122 w 10000"/>
              <a:gd name="connsiteY31" fmla="*/ 840 h 7946"/>
              <a:gd name="connsiteX32" fmla="*/ 3929 w 10000"/>
              <a:gd name="connsiteY32" fmla="*/ 823 h 7946"/>
              <a:gd name="connsiteX33" fmla="*/ 3739 w 10000"/>
              <a:gd name="connsiteY33" fmla="*/ 805 h 7946"/>
              <a:gd name="connsiteX34" fmla="*/ 3553 w 10000"/>
              <a:gd name="connsiteY34" fmla="*/ 788 h 7946"/>
              <a:gd name="connsiteX35" fmla="*/ 3190 w 10000"/>
              <a:gd name="connsiteY35" fmla="*/ 742 h 7946"/>
              <a:gd name="connsiteX36" fmla="*/ 2842 w 10000"/>
              <a:gd name="connsiteY36" fmla="*/ 693 h 7946"/>
              <a:gd name="connsiteX37" fmla="*/ 2508 w 10000"/>
              <a:gd name="connsiteY37" fmla="*/ 641 h 7946"/>
              <a:gd name="connsiteX38" fmla="*/ 2192 w 10000"/>
              <a:gd name="connsiteY38" fmla="*/ 585 h 7946"/>
              <a:gd name="connsiteX39" fmla="*/ 1890 w 10000"/>
              <a:gd name="connsiteY39" fmla="*/ 525 h 7946"/>
              <a:gd name="connsiteX40" fmla="*/ 1610 w 10000"/>
              <a:gd name="connsiteY40" fmla="*/ 462 h 7946"/>
              <a:gd name="connsiteX41" fmla="*/ 1347 w 10000"/>
              <a:gd name="connsiteY41" fmla="*/ 399 h 7946"/>
              <a:gd name="connsiteX42" fmla="*/ 1105 w 10000"/>
              <a:gd name="connsiteY42" fmla="*/ 336 h 7946"/>
              <a:gd name="connsiteX43" fmla="*/ 883 w 10000"/>
              <a:gd name="connsiteY43" fmla="*/ 277 h 7946"/>
              <a:gd name="connsiteX44" fmla="*/ 686 w 10000"/>
              <a:gd name="connsiteY44" fmla="*/ 221 h 7946"/>
              <a:gd name="connsiteX45" fmla="*/ 508 w 10000"/>
              <a:gd name="connsiteY45" fmla="*/ 168 h 7946"/>
              <a:gd name="connsiteX46" fmla="*/ 358 w 10000"/>
              <a:gd name="connsiteY46" fmla="*/ 123 h 7946"/>
              <a:gd name="connsiteX47" fmla="*/ 232 w 10000"/>
              <a:gd name="connsiteY47" fmla="*/ 81 h 7946"/>
              <a:gd name="connsiteX48" fmla="*/ 59 w 10000"/>
              <a:gd name="connsiteY48" fmla="*/ 21 h 7946"/>
              <a:gd name="connsiteX49" fmla="*/ 0 w 10000"/>
              <a:gd name="connsiteY49" fmla="*/ 0 h 7946"/>
              <a:gd name="connsiteX50" fmla="*/ 0 w 10000"/>
              <a:gd name="connsiteY50" fmla="*/ 0 h 7946"/>
              <a:gd name="connsiteX0" fmla="*/ 0 w 10000"/>
              <a:gd name="connsiteY0" fmla="*/ 0 h 10000"/>
              <a:gd name="connsiteX1" fmla="*/ 0 w 10000"/>
              <a:gd name="connsiteY1" fmla="*/ 7371 h 10000"/>
              <a:gd name="connsiteX2" fmla="*/ 10000 w 10000"/>
              <a:gd name="connsiteY2" fmla="*/ 10000 h 10000"/>
              <a:gd name="connsiteX3" fmla="*/ 10000 w 10000"/>
              <a:gd name="connsiteY3" fmla="*/ 5 h 10000"/>
              <a:gd name="connsiteX4" fmla="*/ 10000 w 10000"/>
              <a:gd name="connsiteY4" fmla="*/ 5 h 10000"/>
              <a:gd name="connsiteX5" fmla="*/ 9773 w 10000"/>
              <a:gd name="connsiteY5" fmla="*/ 115 h 10000"/>
              <a:gd name="connsiteX6" fmla="*/ 9547 w 10000"/>
              <a:gd name="connsiteY6" fmla="*/ 220 h 10000"/>
              <a:gd name="connsiteX7" fmla="*/ 9320 w 10000"/>
              <a:gd name="connsiteY7" fmla="*/ 322 h 10000"/>
              <a:gd name="connsiteX8" fmla="*/ 9092 w 10000"/>
              <a:gd name="connsiteY8" fmla="*/ 410 h 10000"/>
              <a:gd name="connsiteX9" fmla="*/ 8865 w 10000"/>
              <a:gd name="connsiteY9" fmla="*/ 498 h 10000"/>
              <a:gd name="connsiteX10" fmla="*/ 8637 w 10000"/>
              <a:gd name="connsiteY10" fmla="*/ 581 h 10000"/>
              <a:gd name="connsiteX11" fmla="*/ 8412 w 10000"/>
              <a:gd name="connsiteY11" fmla="*/ 652 h 10000"/>
              <a:gd name="connsiteX12" fmla="*/ 8184 w 10000"/>
              <a:gd name="connsiteY12" fmla="*/ 719 h 10000"/>
              <a:gd name="connsiteX13" fmla="*/ 7957 w 10000"/>
              <a:gd name="connsiteY13" fmla="*/ 780 h 10000"/>
              <a:gd name="connsiteX14" fmla="*/ 7734 w 10000"/>
              <a:gd name="connsiteY14" fmla="*/ 833 h 10000"/>
              <a:gd name="connsiteX15" fmla="*/ 7508 w 10000"/>
              <a:gd name="connsiteY15" fmla="*/ 886 h 10000"/>
              <a:gd name="connsiteX16" fmla="*/ 7285 w 10000"/>
              <a:gd name="connsiteY16" fmla="*/ 930 h 10000"/>
              <a:gd name="connsiteX17" fmla="*/ 7062 w 10000"/>
              <a:gd name="connsiteY17" fmla="*/ 965 h 10000"/>
              <a:gd name="connsiteX18" fmla="*/ 6840 w 10000"/>
              <a:gd name="connsiteY18" fmla="*/ 1001 h 10000"/>
              <a:gd name="connsiteX19" fmla="*/ 6620 w 10000"/>
              <a:gd name="connsiteY19" fmla="*/ 1031 h 10000"/>
              <a:gd name="connsiteX20" fmla="*/ 6402 w 10000"/>
              <a:gd name="connsiteY20" fmla="*/ 1053 h 10000"/>
              <a:gd name="connsiteX21" fmla="*/ 6184 w 10000"/>
              <a:gd name="connsiteY21" fmla="*/ 1071 h 10000"/>
              <a:gd name="connsiteX22" fmla="*/ 5968 w 10000"/>
              <a:gd name="connsiteY22" fmla="*/ 1089 h 10000"/>
              <a:gd name="connsiteX23" fmla="*/ 5755 w 10000"/>
              <a:gd name="connsiteY23" fmla="*/ 1097 h 10000"/>
              <a:gd name="connsiteX24" fmla="*/ 5542 w 10000"/>
              <a:gd name="connsiteY24" fmla="*/ 1106 h 10000"/>
              <a:gd name="connsiteX25" fmla="*/ 5332 w 10000"/>
              <a:gd name="connsiteY25" fmla="*/ 1110 h 10000"/>
              <a:gd name="connsiteX26" fmla="*/ 5124 w 10000"/>
              <a:gd name="connsiteY26" fmla="*/ 1106 h 10000"/>
              <a:gd name="connsiteX27" fmla="*/ 4918 w 10000"/>
              <a:gd name="connsiteY27" fmla="*/ 1106 h 10000"/>
              <a:gd name="connsiteX28" fmla="*/ 4714 w 10000"/>
              <a:gd name="connsiteY28" fmla="*/ 1097 h 10000"/>
              <a:gd name="connsiteX29" fmla="*/ 4514 w 10000"/>
              <a:gd name="connsiteY29" fmla="*/ 1084 h 10000"/>
              <a:gd name="connsiteX30" fmla="*/ 4316 w 10000"/>
              <a:gd name="connsiteY30" fmla="*/ 1071 h 10000"/>
              <a:gd name="connsiteX31" fmla="*/ 4122 w 10000"/>
              <a:gd name="connsiteY31" fmla="*/ 1057 h 10000"/>
              <a:gd name="connsiteX32" fmla="*/ 3929 w 10000"/>
              <a:gd name="connsiteY32" fmla="*/ 1036 h 10000"/>
              <a:gd name="connsiteX33" fmla="*/ 3739 w 10000"/>
              <a:gd name="connsiteY33" fmla="*/ 1013 h 10000"/>
              <a:gd name="connsiteX34" fmla="*/ 3553 w 10000"/>
              <a:gd name="connsiteY34" fmla="*/ 992 h 10000"/>
              <a:gd name="connsiteX35" fmla="*/ 3190 w 10000"/>
              <a:gd name="connsiteY35" fmla="*/ 934 h 10000"/>
              <a:gd name="connsiteX36" fmla="*/ 2842 w 10000"/>
              <a:gd name="connsiteY36" fmla="*/ 872 h 10000"/>
              <a:gd name="connsiteX37" fmla="*/ 2508 w 10000"/>
              <a:gd name="connsiteY37" fmla="*/ 807 h 10000"/>
              <a:gd name="connsiteX38" fmla="*/ 2192 w 10000"/>
              <a:gd name="connsiteY38" fmla="*/ 736 h 10000"/>
              <a:gd name="connsiteX39" fmla="*/ 1890 w 10000"/>
              <a:gd name="connsiteY39" fmla="*/ 661 h 10000"/>
              <a:gd name="connsiteX40" fmla="*/ 1610 w 10000"/>
              <a:gd name="connsiteY40" fmla="*/ 581 h 10000"/>
              <a:gd name="connsiteX41" fmla="*/ 1347 w 10000"/>
              <a:gd name="connsiteY41" fmla="*/ 502 h 10000"/>
              <a:gd name="connsiteX42" fmla="*/ 1105 w 10000"/>
              <a:gd name="connsiteY42" fmla="*/ 423 h 10000"/>
              <a:gd name="connsiteX43" fmla="*/ 883 w 10000"/>
              <a:gd name="connsiteY43" fmla="*/ 349 h 10000"/>
              <a:gd name="connsiteX44" fmla="*/ 686 w 10000"/>
              <a:gd name="connsiteY44" fmla="*/ 278 h 10000"/>
              <a:gd name="connsiteX45" fmla="*/ 508 w 10000"/>
              <a:gd name="connsiteY45" fmla="*/ 211 h 10000"/>
              <a:gd name="connsiteX46" fmla="*/ 358 w 10000"/>
              <a:gd name="connsiteY46" fmla="*/ 155 h 10000"/>
              <a:gd name="connsiteX47" fmla="*/ 232 w 10000"/>
              <a:gd name="connsiteY47" fmla="*/ 102 h 10000"/>
              <a:gd name="connsiteX48" fmla="*/ 59 w 10000"/>
              <a:gd name="connsiteY48" fmla="*/ 26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372"/>
              <a:gd name="connsiteX1" fmla="*/ 0 w 10000"/>
              <a:gd name="connsiteY1" fmla="*/ 7371 h 7372"/>
              <a:gd name="connsiteX2" fmla="*/ 10000 w 10000"/>
              <a:gd name="connsiteY2" fmla="*/ 7372 h 7372"/>
              <a:gd name="connsiteX3" fmla="*/ 10000 w 10000"/>
              <a:gd name="connsiteY3" fmla="*/ 5 h 7372"/>
              <a:gd name="connsiteX4" fmla="*/ 10000 w 10000"/>
              <a:gd name="connsiteY4" fmla="*/ 5 h 7372"/>
              <a:gd name="connsiteX5" fmla="*/ 9773 w 10000"/>
              <a:gd name="connsiteY5" fmla="*/ 115 h 7372"/>
              <a:gd name="connsiteX6" fmla="*/ 9547 w 10000"/>
              <a:gd name="connsiteY6" fmla="*/ 220 h 7372"/>
              <a:gd name="connsiteX7" fmla="*/ 9320 w 10000"/>
              <a:gd name="connsiteY7" fmla="*/ 322 h 7372"/>
              <a:gd name="connsiteX8" fmla="*/ 9092 w 10000"/>
              <a:gd name="connsiteY8" fmla="*/ 410 h 7372"/>
              <a:gd name="connsiteX9" fmla="*/ 8865 w 10000"/>
              <a:gd name="connsiteY9" fmla="*/ 498 h 7372"/>
              <a:gd name="connsiteX10" fmla="*/ 8637 w 10000"/>
              <a:gd name="connsiteY10" fmla="*/ 581 h 7372"/>
              <a:gd name="connsiteX11" fmla="*/ 8412 w 10000"/>
              <a:gd name="connsiteY11" fmla="*/ 652 h 7372"/>
              <a:gd name="connsiteX12" fmla="*/ 8184 w 10000"/>
              <a:gd name="connsiteY12" fmla="*/ 719 h 7372"/>
              <a:gd name="connsiteX13" fmla="*/ 7957 w 10000"/>
              <a:gd name="connsiteY13" fmla="*/ 780 h 7372"/>
              <a:gd name="connsiteX14" fmla="*/ 7734 w 10000"/>
              <a:gd name="connsiteY14" fmla="*/ 833 h 7372"/>
              <a:gd name="connsiteX15" fmla="*/ 7508 w 10000"/>
              <a:gd name="connsiteY15" fmla="*/ 886 h 7372"/>
              <a:gd name="connsiteX16" fmla="*/ 7285 w 10000"/>
              <a:gd name="connsiteY16" fmla="*/ 930 h 7372"/>
              <a:gd name="connsiteX17" fmla="*/ 7062 w 10000"/>
              <a:gd name="connsiteY17" fmla="*/ 965 h 7372"/>
              <a:gd name="connsiteX18" fmla="*/ 6840 w 10000"/>
              <a:gd name="connsiteY18" fmla="*/ 1001 h 7372"/>
              <a:gd name="connsiteX19" fmla="*/ 6620 w 10000"/>
              <a:gd name="connsiteY19" fmla="*/ 1031 h 7372"/>
              <a:gd name="connsiteX20" fmla="*/ 6402 w 10000"/>
              <a:gd name="connsiteY20" fmla="*/ 1053 h 7372"/>
              <a:gd name="connsiteX21" fmla="*/ 6184 w 10000"/>
              <a:gd name="connsiteY21" fmla="*/ 1071 h 7372"/>
              <a:gd name="connsiteX22" fmla="*/ 5968 w 10000"/>
              <a:gd name="connsiteY22" fmla="*/ 1089 h 7372"/>
              <a:gd name="connsiteX23" fmla="*/ 5755 w 10000"/>
              <a:gd name="connsiteY23" fmla="*/ 1097 h 7372"/>
              <a:gd name="connsiteX24" fmla="*/ 5542 w 10000"/>
              <a:gd name="connsiteY24" fmla="*/ 1106 h 7372"/>
              <a:gd name="connsiteX25" fmla="*/ 5332 w 10000"/>
              <a:gd name="connsiteY25" fmla="*/ 1110 h 7372"/>
              <a:gd name="connsiteX26" fmla="*/ 5124 w 10000"/>
              <a:gd name="connsiteY26" fmla="*/ 1106 h 7372"/>
              <a:gd name="connsiteX27" fmla="*/ 4918 w 10000"/>
              <a:gd name="connsiteY27" fmla="*/ 1106 h 7372"/>
              <a:gd name="connsiteX28" fmla="*/ 4714 w 10000"/>
              <a:gd name="connsiteY28" fmla="*/ 1097 h 7372"/>
              <a:gd name="connsiteX29" fmla="*/ 4514 w 10000"/>
              <a:gd name="connsiteY29" fmla="*/ 1084 h 7372"/>
              <a:gd name="connsiteX30" fmla="*/ 4316 w 10000"/>
              <a:gd name="connsiteY30" fmla="*/ 1071 h 7372"/>
              <a:gd name="connsiteX31" fmla="*/ 4122 w 10000"/>
              <a:gd name="connsiteY31" fmla="*/ 1057 h 7372"/>
              <a:gd name="connsiteX32" fmla="*/ 3929 w 10000"/>
              <a:gd name="connsiteY32" fmla="*/ 1036 h 7372"/>
              <a:gd name="connsiteX33" fmla="*/ 3739 w 10000"/>
              <a:gd name="connsiteY33" fmla="*/ 1013 h 7372"/>
              <a:gd name="connsiteX34" fmla="*/ 3553 w 10000"/>
              <a:gd name="connsiteY34" fmla="*/ 992 h 7372"/>
              <a:gd name="connsiteX35" fmla="*/ 3190 w 10000"/>
              <a:gd name="connsiteY35" fmla="*/ 934 h 7372"/>
              <a:gd name="connsiteX36" fmla="*/ 2842 w 10000"/>
              <a:gd name="connsiteY36" fmla="*/ 872 h 7372"/>
              <a:gd name="connsiteX37" fmla="*/ 2508 w 10000"/>
              <a:gd name="connsiteY37" fmla="*/ 807 h 7372"/>
              <a:gd name="connsiteX38" fmla="*/ 2192 w 10000"/>
              <a:gd name="connsiteY38" fmla="*/ 736 h 7372"/>
              <a:gd name="connsiteX39" fmla="*/ 1890 w 10000"/>
              <a:gd name="connsiteY39" fmla="*/ 661 h 7372"/>
              <a:gd name="connsiteX40" fmla="*/ 1610 w 10000"/>
              <a:gd name="connsiteY40" fmla="*/ 581 h 7372"/>
              <a:gd name="connsiteX41" fmla="*/ 1347 w 10000"/>
              <a:gd name="connsiteY41" fmla="*/ 502 h 7372"/>
              <a:gd name="connsiteX42" fmla="*/ 1105 w 10000"/>
              <a:gd name="connsiteY42" fmla="*/ 423 h 7372"/>
              <a:gd name="connsiteX43" fmla="*/ 883 w 10000"/>
              <a:gd name="connsiteY43" fmla="*/ 349 h 7372"/>
              <a:gd name="connsiteX44" fmla="*/ 686 w 10000"/>
              <a:gd name="connsiteY44" fmla="*/ 278 h 7372"/>
              <a:gd name="connsiteX45" fmla="*/ 508 w 10000"/>
              <a:gd name="connsiteY45" fmla="*/ 211 h 7372"/>
              <a:gd name="connsiteX46" fmla="*/ 358 w 10000"/>
              <a:gd name="connsiteY46" fmla="*/ 155 h 7372"/>
              <a:gd name="connsiteX47" fmla="*/ 232 w 10000"/>
              <a:gd name="connsiteY47" fmla="*/ 102 h 7372"/>
              <a:gd name="connsiteX48" fmla="*/ 59 w 10000"/>
              <a:gd name="connsiteY48" fmla="*/ 26 h 7372"/>
              <a:gd name="connsiteX49" fmla="*/ 0 w 10000"/>
              <a:gd name="connsiteY49" fmla="*/ 0 h 7372"/>
              <a:gd name="connsiteX50" fmla="*/ 0 w 10000"/>
              <a:gd name="connsiteY50" fmla="*/ 0 h 7372"/>
              <a:gd name="connsiteX0" fmla="*/ 0 w 10000"/>
              <a:gd name="connsiteY0" fmla="*/ 0 h 10000"/>
              <a:gd name="connsiteX1" fmla="*/ 0 w 10000"/>
              <a:gd name="connsiteY1" fmla="*/ 7970 h 10000"/>
              <a:gd name="connsiteX2" fmla="*/ 10000 w 10000"/>
              <a:gd name="connsiteY2" fmla="*/ 10000 h 10000"/>
              <a:gd name="connsiteX3" fmla="*/ 10000 w 10000"/>
              <a:gd name="connsiteY3" fmla="*/ 7 h 10000"/>
              <a:gd name="connsiteX4" fmla="*/ 10000 w 10000"/>
              <a:gd name="connsiteY4" fmla="*/ 7 h 10000"/>
              <a:gd name="connsiteX5" fmla="*/ 9773 w 10000"/>
              <a:gd name="connsiteY5" fmla="*/ 156 h 10000"/>
              <a:gd name="connsiteX6" fmla="*/ 9547 w 10000"/>
              <a:gd name="connsiteY6" fmla="*/ 298 h 10000"/>
              <a:gd name="connsiteX7" fmla="*/ 9320 w 10000"/>
              <a:gd name="connsiteY7" fmla="*/ 437 h 10000"/>
              <a:gd name="connsiteX8" fmla="*/ 9092 w 10000"/>
              <a:gd name="connsiteY8" fmla="*/ 556 h 10000"/>
              <a:gd name="connsiteX9" fmla="*/ 8865 w 10000"/>
              <a:gd name="connsiteY9" fmla="*/ 676 h 10000"/>
              <a:gd name="connsiteX10" fmla="*/ 8637 w 10000"/>
              <a:gd name="connsiteY10" fmla="*/ 788 h 10000"/>
              <a:gd name="connsiteX11" fmla="*/ 8412 w 10000"/>
              <a:gd name="connsiteY11" fmla="*/ 884 h 10000"/>
              <a:gd name="connsiteX12" fmla="*/ 8184 w 10000"/>
              <a:gd name="connsiteY12" fmla="*/ 975 h 10000"/>
              <a:gd name="connsiteX13" fmla="*/ 7957 w 10000"/>
              <a:gd name="connsiteY13" fmla="*/ 1058 h 10000"/>
              <a:gd name="connsiteX14" fmla="*/ 7734 w 10000"/>
              <a:gd name="connsiteY14" fmla="*/ 1130 h 10000"/>
              <a:gd name="connsiteX15" fmla="*/ 7508 w 10000"/>
              <a:gd name="connsiteY15" fmla="*/ 1202 h 10000"/>
              <a:gd name="connsiteX16" fmla="*/ 7285 w 10000"/>
              <a:gd name="connsiteY16" fmla="*/ 1262 h 10000"/>
              <a:gd name="connsiteX17" fmla="*/ 7062 w 10000"/>
              <a:gd name="connsiteY17" fmla="*/ 1309 h 10000"/>
              <a:gd name="connsiteX18" fmla="*/ 6840 w 10000"/>
              <a:gd name="connsiteY18" fmla="*/ 1358 h 10000"/>
              <a:gd name="connsiteX19" fmla="*/ 6620 w 10000"/>
              <a:gd name="connsiteY19" fmla="*/ 1399 h 10000"/>
              <a:gd name="connsiteX20" fmla="*/ 6402 w 10000"/>
              <a:gd name="connsiteY20" fmla="*/ 1428 h 10000"/>
              <a:gd name="connsiteX21" fmla="*/ 6184 w 10000"/>
              <a:gd name="connsiteY21" fmla="*/ 1453 h 10000"/>
              <a:gd name="connsiteX22" fmla="*/ 5968 w 10000"/>
              <a:gd name="connsiteY22" fmla="*/ 1477 h 10000"/>
              <a:gd name="connsiteX23" fmla="*/ 5755 w 10000"/>
              <a:gd name="connsiteY23" fmla="*/ 1488 h 10000"/>
              <a:gd name="connsiteX24" fmla="*/ 5542 w 10000"/>
              <a:gd name="connsiteY24" fmla="*/ 1500 h 10000"/>
              <a:gd name="connsiteX25" fmla="*/ 5332 w 10000"/>
              <a:gd name="connsiteY25" fmla="*/ 1506 h 10000"/>
              <a:gd name="connsiteX26" fmla="*/ 5124 w 10000"/>
              <a:gd name="connsiteY26" fmla="*/ 1500 h 10000"/>
              <a:gd name="connsiteX27" fmla="*/ 4918 w 10000"/>
              <a:gd name="connsiteY27" fmla="*/ 1500 h 10000"/>
              <a:gd name="connsiteX28" fmla="*/ 4714 w 10000"/>
              <a:gd name="connsiteY28" fmla="*/ 1488 h 10000"/>
              <a:gd name="connsiteX29" fmla="*/ 4514 w 10000"/>
              <a:gd name="connsiteY29" fmla="*/ 1470 h 10000"/>
              <a:gd name="connsiteX30" fmla="*/ 4316 w 10000"/>
              <a:gd name="connsiteY30" fmla="*/ 1453 h 10000"/>
              <a:gd name="connsiteX31" fmla="*/ 4122 w 10000"/>
              <a:gd name="connsiteY31" fmla="*/ 1434 h 10000"/>
              <a:gd name="connsiteX32" fmla="*/ 3929 w 10000"/>
              <a:gd name="connsiteY32" fmla="*/ 1405 h 10000"/>
              <a:gd name="connsiteX33" fmla="*/ 3739 w 10000"/>
              <a:gd name="connsiteY33" fmla="*/ 1374 h 10000"/>
              <a:gd name="connsiteX34" fmla="*/ 3553 w 10000"/>
              <a:gd name="connsiteY34" fmla="*/ 1346 h 10000"/>
              <a:gd name="connsiteX35" fmla="*/ 3190 w 10000"/>
              <a:gd name="connsiteY35" fmla="*/ 1267 h 10000"/>
              <a:gd name="connsiteX36" fmla="*/ 2842 w 10000"/>
              <a:gd name="connsiteY36" fmla="*/ 1183 h 10000"/>
              <a:gd name="connsiteX37" fmla="*/ 2508 w 10000"/>
              <a:gd name="connsiteY37" fmla="*/ 1095 h 10000"/>
              <a:gd name="connsiteX38" fmla="*/ 2192 w 10000"/>
              <a:gd name="connsiteY38" fmla="*/ 998 h 10000"/>
              <a:gd name="connsiteX39" fmla="*/ 1890 w 10000"/>
              <a:gd name="connsiteY39" fmla="*/ 897 h 10000"/>
              <a:gd name="connsiteX40" fmla="*/ 1610 w 10000"/>
              <a:gd name="connsiteY40" fmla="*/ 788 h 10000"/>
              <a:gd name="connsiteX41" fmla="*/ 1347 w 10000"/>
              <a:gd name="connsiteY41" fmla="*/ 681 h 10000"/>
              <a:gd name="connsiteX42" fmla="*/ 1105 w 10000"/>
              <a:gd name="connsiteY42" fmla="*/ 574 h 10000"/>
              <a:gd name="connsiteX43" fmla="*/ 883 w 10000"/>
              <a:gd name="connsiteY43" fmla="*/ 473 h 10000"/>
              <a:gd name="connsiteX44" fmla="*/ 686 w 10000"/>
              <a:gd name="connsiteY44" fmla="*/ 377 h 10000"/>
              <a:gd name="connsiteX45" fmla="*/ 508 w 10000"/>
              <a:gd name="connsiteY45" fmla="*/ 286 h 10000"/>
              <a:gd name="connsiteX46" fmla="*/ 358 w 10000"/>
              <a:gd name="connsiteY46" fmla="*/ 210 h 10000"/>
              <a:gd name="connsiteX47" fmla="*/ 232 w 10000"/>
              <a:gd name="connsiteY47" fmla="*/ 138 h 10000"/>
              <a:gd name="connsiteX48" fmla="*/ 59 w 10000"/>
              <a:gd name="connsiteY48" fmla="*/ 35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8000"/>
              <a:gd name="connsiteX1" fmla="*/ 0 w 10000"/>
              <a:gd name="connsiteY1" fmla="*/ 7970 h 8000"/>
              <a:gd name="connsiteX2" fmla="*/ 10000 w 10000"/>
              <a:gd name="connsiteY2" fmla="*/ 8000 h 8000"/>
              <a:gd name="connsiteX3" fmla="*/ 10000 w 10000"/>
              <a:gd name="connsiteY3" fmla="*/ 7 h 8000"/>
              <a:gd name="connsiteX4" fmla="*/ 10000 w 10000"/>
              <a:gd name="connsiteY4" fmla="*/ 7 h 8000"/>
              <a:gd name="connsiteX5" fmla="*/ 9773 w 10000"/>
              <a:gd name="connsiteY5" fmla="*/ 156 h 8000"/>
              <a:gd name="connsiteX6" fmla="*/ 9547 w 10000"/>
              <a:gd name="connsiteY6" fmla="*/ 298 h 8000"/>
              <a:gd name="connsiteX7" fmla="*/ 9320 w 10000"/>
              <a:gd name="connsiteY7" fmla="*/ 437 h 8000"/>
              <a:gd name="connsiteX8" fmla="*/ 9092 w 10000"/>
              <a:gd name="connsiteY8" fmla="*/ 556 h 8000"/>
              <a:gd name="connsiteX9" fmla="*/ 8865 w 10000"/>
              <a:gd name="connsiteY9" fmla="*/ 676 h 8000"/>
              <a:gd name="connsiteX10" fmla="*/ 8637 w 10000"/>
              <a:gd name="connsiteY10" fmla="*/ 788 h 8000"/>
              <a:gd name="connsiteX11" fmla="*/ 8412 w 10000"/>
              <a:gd name="connsiteY11" fmla="*/ 884 h 8000"/>
              <a:gd name="connsiteX12" fmla="*/ 8184 w 10000"/>
              <a:gd name="connsiteY12" fmla="*/ 975 h 8000"/>
              <a:gd name="connsiteX13" fmla="*/ 7957 w 10000"/>
              <a:gd name="connsiteY13" fmla="*/ 1058 h 8000"/>
              <a:gd name="connsiteX14" fmla="*/ 7734 w 10000"/>
              <a:gd name="connsiteY14" fmla="*/ 1130 h 8000"/>
              <a:gd name="connsiteX15" fmla="*/ 7508 w 10000"/>
              <a:gd name="connsiteY15" fmla="*/ 1202 h 8000"/>
              <a:gd name="connsiteX16" fmla="*/ 7285 w 10000"/>
              <a:gd name="connsiteY16" fmla="*/ 1262 h 8000"/>
              <a:gd name="connsiteX17" fmla="*/ 7062 w 10000"/>
              <a:gd name="connsiteY17" fmla="*/ 1309 h 8000"/>
              <a:gd name="connsiteX18" fmla="*/ 6840 w 10000"/>
              <a:gd name="connsiteY18" fmla="*/ 1358 h 8000"/>
              <a:gd name="connsiteX19" fmla="*/ 6620 w 10000"/>
              <a:gd name="connsiteY19" fmla="*/ 1399 h 8000"/>
              <a:gd name="connsiteX20" fmla="*/ 6402 w 10000"/>
              <a:gd name="connsiteY20" fmla="*/ 1428 h 8000"/>
              <a:gd name="connsiteX21" fmla="*/ 6184 w 10000"/>
              <a:gd name="connsiteY21" fmla="*/ 1453 h 8000"/>
              <a:gd name="connsiteX22" fmla="*/ 5968 w 10000"/>
              <a:gd name="connsiteY22" fmla="*/ 1477 h 8000"/>
              <a:gd name="connsiteX23" fmla="*/ 5755 w 10000"/>
              <a:gd name="connsiteY23" fmla="*/ 1488 h 8000"/>
              <a:gd name="connsiteX24" fmla="*/ 5542 w 10000"/>
              <a:gd name="connsiteY24" fmla="*/ 1500 h 8000"/>
              <a:gd name="connsiteX25" fmla="*/ 5332 w 10000"/>
              <a:gd name="connsiteY25" fmla="*/ 1506 h 8000"/>
              <a:gd name="connsiteX26" fmla="*/ 5124 w 10000"/>
              <a:gd name="connsiteY26" fmla="*/ 1500 h 8000"/>
              <a:gd name="connsiteX27" fmla="*/ 4918 w 10000"/>
              <a:gd name="connsiteY27" fmla="*/ 1500 h 8000"/>
              <a:gd name="connsiteX28" fmla="*/ 4714 w 10000"/>
              <a:gd name="connsiteY28" fmla="*/ 1488 h 8000"/>
              <a:gd name="connsiteX29" fmla="*/ 4514 w 10000"/>
              <a:gd name="connsiteY29" fmla="*/ 1470 h 8000"/>
              <a:gd name="connsiteX30" fmla="*/ 4316 w 10000"/>
              <a:gd name="connsiteY30" fmla="*/ 1453 h 8000"/>
              <a:gd name="connsiteX31" fmla="*/ 4122 w 10000"/>
              <a:gd name="connsiteY31" fmla="*/ 1434 h 8000"/>
              <a:gd name="connsiteX32" fmla="*/ 3929 w 10000"/>
              <a:gd name="connsiteY32" fmla="*/ 1405 h 8000"/>
              <a:gd name="connsiteX33" fmla="*/ 3739 w 10000"/>
              <a:gd name="connsiteY33" fmla="*/ 1374 h 8000"/>
              <a:gd name="connsiteX34" fmla="*/ 3553 w 10000"/>
              <a:gd name="connsiteY34" fmla="*/ 1346 h 8000"/>
              <a:gd name="connsiteX35" fmla="*/ 3190 w 10000"/>
              <a:gd name="connsiteY35" fmla="*/ 1267 h 8000"/>
              <a:gd name="connsiteX36" fmla="*/ 2842 w 10000"/>
              <a:gd name="connsiteY36" fmla="*/ 1183 h 8000"/>
              <a:gd name="connsiteX37" fmla="*/ 2508 w 10000"/>
              <a:gd name="connsiteY37" fmla="*/ 1095 h 8000"/>
              <a:gd name="connsiteX38" fmla="*/ 2192 w 10000"/>
              <a:gd name="connsiteY38" fmla="*/ 998 h 8000"/>
              <a:gd name="connsiteX39" fmla="*/ 1890 w 10000"/>
              <a:gd name="connsiteY39" fmla="*/ 897 h 8000"/>
              <a:gd name="connsiteX40" fmla="*/ 1610 w 10000"/>
              <a:gd name="connsiteY40" fmla="*/ 788 h 8000"/>
              <a:gd name="connsiteX41" fmla="*/ 1347 w 10000"/>
              <a:gd name="connsiteY41" fmla="*/ 681 h 8000"/>
              <a:gd name="connsiteX42" fmla="*/ 1105 w 10000"/>
              <a:gd name="connsiteY42" fmla="*/ 574 h 8000"/>
              <a:gd name="connsiteX43" fmla="*/ 883 w 10000"/>
              <a:gd name="connsiteY43" fmla="*/ 473 h 8000"/>
              <a:gd name="connsiteX44" fmla="*/ 686 w 10000"/>
              <a:gd name="connsiteY44" fmla="*/ 377 h 8000"/>
              <a:gd name="connsiteX45" fmla="*/ 508 w 10000"/>
              <a:gd name="connsiteY45" fmla="*/ 286 h 8000"/>
              <a:gd name="connsiteX46" fmla="*/ 358 w 10000"/>
              <a:gd name="connsiteY46" fmla="*/ 210 h 8000"/>
              <a:gd name="connsiteX47" fmla="*/ 232 w 10000"/>
              <a:gd name="connsiteY47" fmla="*/ 138 h 8000"/>
              <a:gd name="connsiteX48" fmla="*/ 59 w 10000"/>
              <a:gd name="connsiteY48" fmla="*/ 35 h 8000"/>
              <a:gd name="connsiteX49" fmla="*/ 0 w 10000"/>
              <a:gd name="connsiteY49" fmla="*/ 0 h 8000"/>
              <a:gd name="connsiteX50" fmla="*/ 0 w 10000"/>
              <a:gd name="connsiteY50" fmla="*/ 0 h 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2290" y="980518"/>
            <a:ext cx="8456108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BAAB-33C3-4EC4-B39E-8170364A707D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4350657"/>
            <a:ext cx="882795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46452" y="3678766"/>
            <a:ext cx="7727784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21970" y="2631815"/>
            <a:ext cx="802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 smtClean="0"/>
              <a:t>”</a:t>
            </a:r>
            <a:endParaRPr lang="en-US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898529" y="591093"/>
            <a:ext cx="802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 smtClean="0"/>
              <a:t>“</a:t>
            </a:r>
            <a:endParaRPr lang="en-US" sz="9600" dirty="0"/>
          </a:p>
        </p:txBody>
      </p:sp>
      <p:sp>
        <p:nvSpPr>
          <p:cNvPr id="32" name="Rectangle 31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0059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 rot="21010068">
            <a:off x="8493163" y="4193583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55730" y="4241802"/>
            <a:ext cx="11280538" cy="2337161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7628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10000"/>
              <a:gd name="connsiteX1" fmla="*/ 0 w 10000"/>
              <a:gd name="connsiteY1" fmla="*/ 7945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946"/>
              <a:gd name="connsiteX1" fmla="*/ 0 w 10000"/>
              <a:gd name="connsiteY1" fmla="*/ 7945 h 7946"/>
              <a:gd name="connsiteX2" fmla="*/ 10000 w 10000"/>
              <a:gd name="connsiteY2" fmla="*/ 7946 h 7946"/>
              <a:gd name="connsiteX3" fmla="*/ 10000 w 10000"/>
              <a:gd name="connsiteY3" fmla="*/ 4 h 7946"/>
              <a:gd name="connsiteX4" fmla="*/ 10000 w 10000"/>
              <a:gd name="connsiteY4" fmla="*/ 4 h 7946"/>
              <a:gd name="connsiteX5" fmla="*/ 9773 w 10000"/>
              <a:gd name="connsiteY5" fmla="*/ 91 h 7946"/>
              <a:gd name="connsiteX6" fmla="*/ 9547 w 10000"/>
              <a:gd name="connsiteY6" fmla="*/ 175 h 7946"/>
              <a:gd name="connsiteX7" fmla="*/ 9320 w 10000"/>
              <a:gd name="connsiteY7" fmla="*/ 256 h 7946"/>
              <a:gd name="connsiteX8" fmla="*/ 9092 w 10000"/>
              <a:gd name="connsiteY8" fmla="*/ 326 h 7946"/>
              <a:gd name="connsiteX9" fmla="*/ 8865 w 10000"/>
              <a:gd name="connsiteY9" fmla="*/ 396 h 7946"/>
              <a:gd name="connsiteX10" fmla="*/ 8637 w 10000"/>
              <a:gd name="connsiteY10" fmla="*/ 462 h 7946"/>
              <a:gd name="connsiteX11" fmla="*/ 8412 w 10000"/>
              <a:gd name="connsiteY11" fmla="*/ 518 h 7946"/>
              <a:gd name="connsiteX12" fmla="*/ 8184 w 10000"/>
              <a:gd name="connsiteY12" fmla="*/ 571 h 7946"/>
              <a:gd name="connsiteX13" fmla="*/ 7957 w 10000"/>
              <a:gd name="connsiteY13" fmla="*/ 620 h 7946"/>
              <a:gd name="connsiteX14" fmla="*/ 7734 w 10000"/>
              <a:gd name="connsiteY14" fmla="*/ 662 h 7946"/>
              <a:gd name="connsiteX15" fmla="*/ 7508 w 10000"/>
              <a:gd name="connsiteY15" fmla="*/ 704 h 7946"/>
              <a:gd name="connsiteX16" fmla="*/ 7285 w 10000"/>
              <a:gd name="connsiteY16" fmla="*/ 739 h 7946"/>
              <a:gd name="connsiteX17" fmla="*/ 7062 w 10000"/>
              <a:gd name="connsiteY17" fmla="*/ 767 h 7946"/>
              <a:gd name="connsiteX18" fmla="*/ 6840 w 10000"/>
              <a:gd name="connsiteY18" fmla="*/ 795 h 7946"/>
              <a:gd name="connsiteX19" fmla="*/ 6620 w 10000"/>
              <a:gd name="connsiteY19" fmla="*/ 819 h 7946"/>
              <a:gd name="connsiteX20" fmla="*/ 6402 w 10000"/>
              <a:gd name="connsiteY20" fmla="*/ 837 h 7946"/>
              <a:gd name="connsiteX21" fmla="*/ 6184 w 10000"/>
              <a:gd name="connsiteY21" fmla="*/ 851 h 7946"/>
              <a:gd name="connsiteX22" fmla="*/ 5968 w 10000"/>
              <a:gd name="connsiteY22" fmla="*/ 865 h 7946"/>
              <a:gd name="connsiteX23" fmla="*/ 5755 w 10000"/>
              <a:gd name="connsiteY23" fmla="*/ 872 h 7946"/>
              <a:gd name="connsiteX24" fmla="*/ 5542 w 10000"/>
              <a:gd name="connsiteY24" fmla="*/ 879 h 7946"/>
              <a:gd name="connsiteX25" fmla="*/ 5332 w 10000"/>
              <a:gd name="connsiteY25" fmla="*/ 882 h 7946"/>
              <a:gd name="connsiteX26" fmla="*/ 5124 w 10000"/>
              <a:gd name="connsiteY26" fmla="*/ 879 h 7946"/>
              <a:gd name="connsiteX27" fmla="*/ 4918 w 10000"/>
              <a:gd name="connsiteY27" fmla="*/ 879 h 7946"/>
              <a:gd name="connsiteX28" fmla="*/ 4714 w 10000"/>
              <a:gd name="connsiteY28" fmla="*/ 872 h 7946"/>
              <a:gd name="connsiteX29" fmla="*/ 4514 w 10000"/>
              <a:gd name="connsiteY29" fmla="*/ 861 h 7946"/>
              <a:gd name="connsiteX30" fmla="*/ 4316 w 10000"/>
              <a:gd name="connsiteY30" fmla="*/ 851 h 7946"/>
              <a:gd name="connsiteX31" fmla="*/ 4122 w 10000"/>
              <a:gd name="connsiteY31" fmla="*/ 840 h 7946"/>
              <a:gd name="connsiteX32" fmla="*/ 3929 w 10000"/>
              <a:gd name="connsiteY32" fmla="*/ 823 h 7946"/>
              <a:gd name="connsiteX33" fmla="*/ 3739 w 10000"/>
              <a:gd name="connsiteY33" fmla="*/ 805 h 7946"/>
              <a:gd name="connsiteX34" fmla="*/ 3553 w 10000"/>
              <a:gd name="connsiteY34" fmla="*/ 788 h 7946"/>
              <a:gd name="connsiteX35" fmla="*/ 3190 w 10000"/>
              <a:gd name="connsiteY35" fmla="*/ 742 h 7946"/>
              <a:gd name="connsiteX36" fmla="*/ 2842 w 10000"/>
              <a:gd name="connsiteY36" fmla="*/ 693 h 7946"/>
              <a:gd name="connsiteX37" fmla="*/ 2508 w 10000"/>
              <a:gd name="connsiteY37" fmla="*/ 641 h 7946"/>
              <a:gd name="connsiteX38" fmla="*/ 2192 w 10000"/>
              <a:gd name="connsiteY38" fmla="*/ 585 h 7946"/>
              <a:gd name="connsiteX39" fmla="*/ 1890 w 10000"/>
              <a:gd name="connsiteY39" fmla="*/ 525 h 7946"/>
              <a:gd name="connsiteX40" fmla="*/ 1610 w 10000"/>
              <a:gd name="connsiteY40" fmla="*/ 462 h 7946"/>
              <a:gd name="connsiteX41" fmla="*/ 1347 w 10000"/>
              <a:gd name="connsiteY41" fmla="*/ 399 h 7946"/>
              <a:gd name="connsiteX42" fmla="*/ 1105 w 10000"/>
              <a:gd name="connsiteY42" fmla="*/ 336 h 7946"/>
              <a:gd name="connsiteX43" fmla="*/ 883 w 10000"/>
              <a:gd name="connsiteY43" fmla="*/ 277 h 7946"/>
              <a:gd name="connsiteX44" fmla="*/ 686 w 10000"/>
              <a:gd name="connsiteY44" fmla="*/ 221 h 7946"/>
              <a:gd name="connsiteX45" fmla="*/ 508 w 10000"/>
              <a:gd name="connsiteY45" fmla="*/ 168 h 7946"/>
              <a:gd name="connsiteX46" fmla="*/ 358 w 10000"/>
              <a:gd name="connsiteY46" fmla="*/ 123 h 7946"/>
              <a:gd name="connsiteX47" fmla="*/ 232 w 10000"/>
              <a:gd name="connsiteY47" fmla="*/ 81 h 7946"/>
              <a:gd name="connsiteX48" fmla="*/ 59 w 10000"/>
              <a:gd name="connsiteY48" fmla="*/ 21 h 7946"/>
              <a:gd name="connsiteX49" fmla="*/ 0 w 10000"/>
              <a:gd name="connsiteY49" fmla="*/ 0 h 7946"/>
              <a:gd name="connsiteX50" fmla="*/ 0 w 10000"/>
              <a:gd name="connsiteY50" fmla="*/ 0 h 7946"/>
              <a:gd name="connsiteX0" fmla="*/ 0 w 10000"/>
              <a:gd name="connsiteY0" fmla="*/ 0 h 10000"/>
              <a:gd name="connsiteX1" fmla="*/ 0 w 10000"/>
              <a:gd name="connsiteY1" fmla="*/ 7371 h 10000"/>
              <a:gd name="connsiteX2" fmla="*/ 10000 w 10000"/>
              <a:gd name="connsiteY2" fmla="*/ 10000 h 10000"/>
              <a:gd name="connsiteX3" fmla="*/ 10000 w 10000"/>
              <a:gd name="connsiteY3" fmla="*/ 5 h 10000"/>
              <a:gd name="connsiteX4" fmla="*/ 10000 w 10000"/>
              <a:gd name="connsiteY4" fmla="*/ 5 h 10000"/>
              <a:gd name="connsiteX5" fmla="*/ 9773 w 10000"/>
              <a:gd name="connsiteY5" fmla="*/ 115 h 10000"/>
              <a:gd name="connsiteX6" fmla="*/ 9547 w 10000"/>
              <a:gd name="connsiteY6" fmla="*/ 220 h 10000"/>
              <a:gd name="connsiteX7" fmla="*/ 9320 w 10000"/>
              <a:gd name="connsiteY7" fmla="*/ 322 h 10000"/>
              <a:gd name="connsiteX8" fmla="*/ 9092 w 10000"/>
              <a:gd name="connsiteY8" fmla="*/ 410 h 10000"/>
              <a:gd name="connsiteX9" fmla="*/ 8865 w 10000"/>
              <a:gd name="connsiteY9" fmla="*/ 498 h 10000"/>
              <a:gd name="connsiteX10" fmla="*/ 8637 w 10000"/>
              <a:gd name="connsiteY10" fmla="*/ 581 h 10000"/>
              <a:gd name="connsiteX11" fmla="*/ 8412 w 10000"/>
              <a:gd name="connsiteY11" fmla="*/ 652 h 10000"/>
              <a:gd name="connsiteX12" fmla="*/ 8184 w 10000"/>
              <a:gd name="connsiteY12" fmla="*/ 719 h 10000"/>
              <a:gd name="connsiteX13" fmla="*/ 7957 w 10000"/>
              <a:gd name="connsiteY13" fmla="*/ 780 h 10000"/>
              <a:gd name="connsiteX14" fmla="*/ 7734 w 10000"/>
              <a:gd name="connsiteY14" fmla="*/ 833 h 10000"/>
              <a:gd name="connsiteX15" fmla="*/ 7508 w 10000"/>
              <a:gd name="connsiteY15" fmla="*/ 886 h 10000"/>
              <a:gd name="connsiteX16" fmla="*/ 7285 w 10000"/>
              <a:gd name="connsiteY16" fmla="*/ 930 h 10000"/>
              <a:gd name="connsiteX17" fmla="*/ 7062 w 10000"/>
              <a:gd name="connsiteY17" fmla="*/ 965 h 10000"/>
              <a:gd name="connsiteX18" fmla="*/ 6840 w 10000"/>
              <a:gd name="connsiteY18" fmla="*/ 1001 h 10000"/>
              <a:gd name="connsiteX19" fmla="*/ 6620 w 10000"/>
              <a:gd name="connsiteY19" fmla="*/ 1031 h 10000"/>
              <a:gd name="connsiteX20" fmla="*/ 6402 w 10000"/>
              <a:gd name="connsiteY20" fmla="*/ 1053 h 10000"/>
              <a:gd name="connsiteX21" fmla="*/ 6184 w 10000"/>
              <a:gd name="connsiteY21" fmla="*/ 1071 h 10000"/>
              <a:gd name="connsiteX22" fmla="*/ 5968 w 10000"/>
              <a:gd name="connsiteY22" fmla="*/ 1089 h 10000"/>
              <a:gd name="connsiteX23" fmla="*/ 5755 w 10000"/>
              <a:gd name="connsiteY23" fmla="*/ 1097 h 10000"/>
              <a:gd name="connsiteX24" fmla="*/ 5542 w 10000"/>
              <a:gd name="connsiteY24" fmla="*/ 1106 h 10000"/>
              <a:gd name="connsiteX25" fmla="*/ 5332 w 10000"/>
              <a:gd name="connsiteY25" fmla="*/ 1110 h 10000"/>
              <a:gd name="connsiteX26" fmla="*/ 5124 w 10000"/>
              <a:gd name="connsiteY26" fmla="*/ 1106 h 10000"/>
              <a:gd name="connsiteX27" fmla="*/ 4918 w 10000"/>
              <a:gd name="connsiteY27" fmla="*/ 1106 h 10000"/>
              <a:gd name="connsiteX28" fmla="*/ 4714 w 10000"/>
              <a:gd name="connsiteY28" fmla="*/ 1097 h 10000"/>
              <a:gd name="connsiteX29" fmla="*/ 4514 w 10000"/>
              <a:gd name="connsiteY29" fmla="*/ 1084 h 10000"/>
              <a:gd name="connsiteX30" fmla="*/ 4316 w 10000"/>
              <a:gd name="connsiteY30" fmla="*/ 1071 h 10000"/>
              <a:gd name="connsiteX31" fmla="*/ 4122 w 10000"/>
              <a:gd name="connsiteY31" fmla="*/ 1057 h 10000"/>
              <a:gd name="connsiteX32" fmla="*/ 3929 w 10000"/>
              <a:gd name="connsiteY32" fmla="*/ 1036 h 10000"/>
              <a:gd name="connsiteX33" fmla="*/ 3739 w 10000"/>
              <a:gd name="connsiteY33" fmla="*/ 1013 h 10000"/>
              <a:gd name="connsiteX34" fmla="*/ 3553 w 10000"/>
              <a:gd name="connsiteY34" fmla="*/ 992 h 10000"/>
              <a:gd name="connsiteX35" fmla="*/ 3190 w 10000"/>
              <a:gd name="connsiteY35" fmla="*/ 934 h 10000"/>
              <a:gd name="connsiteX36" fmla="*/ 2842 w 10000"/>
              <a:gd name="connsiteY36" fmla="*/ 872 h 10000"/>
              <a:gd name="connsiteX37" fmla="*/ 2508 w 10000"/>
              <a:gd name="connsiteY37" fmla="*/ 807 h 10000"/>
              <a:gd name="connsiteX38" fmla="*/ 2192 w 10000"/>
              <a:gd name="connsiteY38" fmla="*/ 736 h 10000"/>
              <a:gd name="connsiteX39" fmla="*/ 1890 w 10000"/>
              <a:gd name="connsiteY39" fmla="*/ 661 h 10000"/>
              <a:gd name="connsiteX40" fmla="*/ 1610 w 10000"/>
              <a:gd name="connsiteY40" fmla="*/ 581 h 10000"/>
              <a:gd name="connsiteX41" fmla="*/ 1347 w 10000"/>
              <a:gd name="connsiteY41" fmla="*/ 502 h 10000"/>
              <a:gd name="connsiteX42" fmla="*/ 1105 w 10000"/>
              <a:gd name="connsiteY42" fmla="*/ 423 h 10000"/>
              <a:gd name="connsiteX43" fmla="*/ 883 w 10000"/>
              <a:gd name="connsiteY43" fmla="*/ 349 h 10000"/>
              <a:gd name="connsiteX44" fmla="*/ 686 w 10000"/>
              <a:gd name="connsiteY44" fmla="*/ 278 h 10000"/>
              <a:gd name="connsiteX45" fmla="*/ 508 w 10000"/>
              <a:gd name="connsiteY45" fmla="*/ 211 h 10000"/>
              <a:gd name="connsiteX46" fmla="*/ 358 w 10000"/>
              <a:gd name="connsiteY46" fmla="*/ 155 h 10000"/>
              <a:gd name="connsiteX47" fmla="*/ 232 w 10000"/>
              <a:gd name="connsiteY47" fmla="*/ 102 h 10000"/>
              <a:gd name="connsiteX48" fmla="*/ 59 w 10000"/>
              <a:gd name="connsiteY48" fmla="*/ 26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372"/>
              <a:gd name="connsiteX1" fmla="*/ 0 w 10000"/>
              <a:gd name="connsiteY1" fmla="*/ 7371 h 7372"/>
              <a:gd name="connsiteX2" fmla="*/ 10000 w 10000"/>
              <a:gd name="connsiteY2" fmla="*/ 7372 h 7372"/>
              <a:gd name="connsiteX3" fmla="*/ 10000 w 10000"/>
              <a:gd name="connsiteY3" fmla="*/ 5 h 7372"/>
              <a:gd name="connsiteX4" fmla="*/ 10000 w 10000"/>
              <a:gd name="connsiteY4" fmla="*/ 5 h 7372"/>
              <a:gd name="connsiteX5" fmla="*/ 9773 w 10000"/>
              <a:gd name="connsiteY5" fmla="*/ 115 h 7372"/>
              <a:gd name="connsiteX6" fmla="*/ 9547 w 10000"/>
              <a:gd name="connsiteY6" fmla="*/ 220 h 7372"/>
              <a:gd name="connsiteX7" fmla="*/ 9320 w 10000"/>
              <a:gd name="connsiteY7" fmla="*/ 322 h 7372"/>
              <a:gd name="connsiteX8" fmla="*/ 9092 w 10000"/>
              <a:gd name="connsiteY8" fmla="*/ 410 h 7372"/>
              <a:gd name="connsiteX9" fmla="*/ 8865 w 10000"/>
              <a:gd name="connsiteY9" fmla="*/ 498 h 7372"/>
              <a:gd name="connsiteX10" fmla="*/ 8637 w 10000"/>
              <a:gd name="connsiteY10" fmla="*/ 581 h 7372"/>
              <a:gd name="connsiteX11" fmla="*/ 8412 w 10000"/>
              <a:gd name="connsiteY11" fmla="*/ 652 h 7372"/>
              <a:gd name="connsiteX12" fmla="*/ 8184 w 10000"/>
              <a:gd name="connsiteY12" fmla="*/ 719 h 7372"/>
              <a:gd name="connsiteX13" fmla="*/ 7957 w 10000"/>
              <a:gd name="connsiteY13" fmla="*/ 780 h 7372"/>
              <a:gd name="connsiteX14" fmla="*/ 7734 w 10000"/>
              <a:gd name="connsiteY14" fmla="*/ 833 h 7372"/>
              <a:gd name="connsiteX15" fmla="*/ 7508 w 10000"/>
              <a:gd name="connsiteY15" fmla="*/ 886 h 7372"/>
              <a:gd name="connsiteX16" fmla="*/ 7285 w 10000"/>
              <a:gd name="connsiteY16" fmla="*/ 930 h 7372"/>
              <a:gd name="connsiteX17" fmla="*/ 7062 w 10000"/>
              <a:gd name="connsiteY17" fmla="*/ 965 h 7372"/>
              <a:gd name="connsiteX18" fmla="*/ 6840 w 10000"/>
              <a:gd name="connsiteY18" fmla="*/ 1001 h 7372"/>
              <a:gd name="connsiteX19" fmla="*/ 6620 w 10000"/>
              <a:gd name="connsiteY19" fmla="*/ 1031 h 7372"/>
              <a:gd name="connsiteX20" fmla="*/ 6402 w 10000"/>
              <a:gd name="connsiteY20" fmla="*/ 1053 h 7372"/>
              <a:gd name="connsiteX21" fmla="*/ 6184 w 10000"/>
              <a:gd name="connsiteY21" fmla="*/ 1071 h 7372"/>
              <a:gd name="connsiteX22" fmla="*/ 5968 w 10000"/>
              <a:gd name="connsiteY22" fmla="*/ 1089 h 7372"/>
              <a:gd name="connsiteX23" fmla="*/ 5755 w 10000"/>
              <a:gd name="connsiteY23" fmla="*/ 1097 h 7372"/>
              <a:gd name="connsiteX24" fmla="*/ 5542 w 10000"/>
              <a:gd name="connsiteY24" fmla="*/ 1106 h 7372"/>
              <a:gd name="connsiteX25" fmla="*/ 5332 w 10000"/>
              <a:gd name="connsiteY25" fmla="*/ 1110 h 7372"/>
              <a:gd name="connsiteX26" fmla="*/ 5124 w 10000"/>
              <a:gd name="connsiteY26" fmla="*/ 1106 h 7372"/>
              <a:gd name="connsiteX27" fmla="*/ 4918 w 10000"/>
              <a:gd name="connsiteY27" fmla="*/ 1106 h 7372"/>
              <a:gd name="connsiteX28" fmla="*/ 4714 w 10000"/>
              <a:gd name="connsiteY28" fmla="*/ 1097 h 7372"/>
              <a:gd name="connsiteX29" fmla="*/ 4514 w 10000"/>
              <a:gd name="connsiteY29" fmla="*/ 1084 h 7372"/>
              <a:gd name="connsiteX30" fmla="*/ 4316 w 10000"/>
              <a:gd name="connsiteY30" fmla="*/ 1071 h 7372"/>
              <a:gd name="connsiteX31" fmla="*/ 4122 w 10000"/>
              <a:gd name="connsiteY31" fmla="*/ 1057 h 7372"/>
              <a:gd name="connsiteX32" fmla="*/ 3929 w 10000"/>
              <a:gd name="connsiteY32" fmla="*/ 1036 h 7372"/>
              <a:gd name="connsiteX33" fmla="*/ 3739 w 10000"/>
              <a:gd name="connsiteY33" fmla="*/ 1013 h 7372"/>
              <a:gd name="connsiteX34" fmla="*/ 3553 w 10000"/>
              <a:gd name="connsiteY34" fmla="*/ 992 h 7372"/>
              <a:gd name="connsiteX35" fmla="*/ 3190 w 10000"/>
              <a:gd name="connsiteY35" fmla="*/ 934 h 7372"/>
              <a:gd name="connsiteX36" fmla="*/ 2842 w 10000"/>
              <a:gd name="connsiteY36" fmla="*/ 872 h 7372"/>
              <a:gd name="connsiteX37" fmla="*/ 2508 w 10000"/>
              <a:gd name="connsiteY37" fmla="*/ 807 h 7372"/>
              <a:gd name="connsiteX38" fmla="*/ 2192 w 10000"/>
              <a:gd name="connsiteY38" fmla="*/ 736 h 7372"/>
              <a:gd name="connsiteX39" fmla="*/ 1890 w 10000"/>
              <a:gd name="connsiteY39" fmla="*/ 661 h 7372"/>
              <a:gd name="connsiteX40" fmla="*/ 1610 w 10000"/>
              <a:gd name="connsiteY40" fmla="*/ 581 h 7372"/>
              <a:gd name="connsiteX41" fmla="*/ 1347 w 10000"/>
              <a:gd name="connsiteY41" fmla="*/ 502 h 7372"/>
              <a:gd name="connsiteX42" fmla="*/ 1105 w 10000"/>
              <a:gd name="connsiteY42" fmla="*/ 423 h 7372"/>
              <a:gd name="connsiteX43" fmla="*/ 883 w 10000"/>
              <a:gd name="connsiteY43" fmla="*/ 349 h 7372"/>
              <a:gd name="connsiteX44" fmla="*/ 686 w 10000"/>
              <a:gd name="connsiteY44" fmla="*/ 278 h 7372"/>
              <a:gd name="connsiteX45" fmla="*/ 508 w 10000"/>
              <a:gd name="connsiteY45" fmla="*/ 211 h 7372"/>
              <a:gd name="connsiteX46" fmla="*/ 358 w 10000"/>
              <a:gd name="connsiteY46" fmla="*/ 155 h 7372"/>
              <a:gd name="connsiteX47" fmla="*/ 232 w 10000"/>
              <a:gd name="connsiteY47" fmla="*/ 102 h 7372"/>
              <a:gd name="connsiteX48" fmla="*/ 59 w 10000"/>
              <a:gd name="connsiteY48" fmla="*/ 26 h 7372"/>
              <a:gd name="connsiteX49" fmla="*/ 0 w 10000"/>
              <a:gd name="connsiteY49" fmla="*/ 0 h 7372"/>
              <a:gd name="connsiteX50" fmla="*/ 0 w 10000"/>
              <a:gd name="connsiteY50" fmla="*/ 0 h 7372"/>
              <a:gd name="connsiteX0" fmla="*/ 0 w 10000"/>
              <a:gd name="connsiteY0" fmla="*/ 0 h 10000"/>
              <a:gd name="connsiteX1" fmla="*/ 0 w 10000"/>
              <a:gd name="connsiteY1" fmla="*/ 7970 h 10000"/>
              <a:gd name="connsiteX2" fmla="*/ 10000 w 10000"/>
              <a:gd name="connsiteY2" fmla="*/ 10000 h 10000"/>
              <a:gd name="connsiteX3" fmla="*/ 10000 w 10000"/>
              <a:gd name="connsiteY3" fmla="*/ 7 h 10000"/>
              <a:gd name="connsiteX4" fmla="*/ 10000 w 10000"/>
              <a:gd name="connsiteY4" fmla="*/ 7 h 10000"/>
              <a:gd name="connsiteX5" fmla="*/ 9773 w 10000"/>
              <a:gd name="connsiteY5" fmla="*/ 156 h 10000"/>
              <a:gd name="connsiteX6" fmla="*/ 9547 w 10000"/>
              <a:gd name="connsiteY6" fmla="*/ 298 h 10000"/>
              <a:gd name="connsiteX7" fmla="*/ 9320 w 10000"/>
              <a:gd name="connsiteY7" fmla="*/ 437 h 10000"/>
              <a:gd name="connsiteX8" fmla="*/ 9092 w 10000"/>
              <a:gd name="connsiteY8" fmla="*/ 556 h 10000"/>
              <a:gd name="connsiteX9" fmla="*/ 8865 w 10000"/>
              <a:gd name="connsiteY9" fmla="*/ 676 h 10000"/>
              <a:gd name="connsiteX10" fmla="*/ 8637 w 10000"/>
              <a:gd name="connsiteY10" fmla="*/ 788 h 10000"/>
              <a:gd name="connsiteX11" fmla="*/ 8412 w 10000"/>
              <a:gd name="connsiteY11" fmla="*/ 884 h 10000"/>
              <a:gd name="connsiteX12" fmla="*/ 8184 w 10000"/>
              <a:gd name="connsiteY12" fmla="*/ 975 h 10000"/>
              <a:gd name="connsiteX13" fmla="*/ 7957 w 10000"/>
              <a:gd name="connsiteY13" fmla="*/ 1058 h 10000"/>
              <a:gd name="connsiteX14" fmla="*/ 7734 w 10000"/>
              <a:gd name="connsiteY14" fmla="*/ 1130 h 10000"/>
              <a:gd name="connsiteX15" fmla="*/ 7508 w 10000"/>
              <a:gd name="connsiteY15" fmla="*/ 1202 h 10000"/>
              <a:gd name="connsiteX16" fmla="*/ 7285 w 10000"/>
              <a:gd name="connsiteY16" fmla="*/ 1262 h 10000"/>
              <a:gd name="connsiteX17" fmla="*/ 7062 w 10000"/>
              <a:gd name="connsiteY17" fmla="*/ 1309 h 10000"/>
              <a:gd name="connsiteX18" fmla="*/ 6840 w 10000"/>
              <a:gd name="connsiteY18" fmla="*/ 1358 h 10000"/>
              <a:gd name="connsiteX19" fmla="*/ 6620 w 10000"/>
              <a:gd name="connsiteY19" fmla="*/ 1399 h 10000"/>
              <a:gd name="connsiteX20" fmla="*/ 6402 w 10000"/>
              <a:gd name="connsiteY20" fmla="*/ 1428 h 10000"/>
              <a:gd name="connsiteX21" fmla="*/ 6184 w 10000"/>
              <a:gd name="connsiteY21" fmla="*/ 1453 h 10000"/>
              <a:gd name="connsiteX22" fmla="*/ 5968 w 10000"/>
              <a:gd name="connsiteY22" fmla="*/ 1477 h 10000"/>
              <a:gd name="connsiteX23" fmla="*/ 5755 w 10000"/>
              <a:gd name="connsiteY23" fmla="*/ 1488 h 10000"/>
              <a:gd name="connsiteX24" fmla="*/ 5542 w 10000"/>
              <a:gd name="connsiteY24" fmla="*/ 1500 h 10000"/>
              <a:gd name="connsiteX25" fmla="*/ 5332 w 10000"/>
              <a:gd name="connsiteY25" fmla="*/ 1506 h 10000"/>
              <a:gd name="connsiteX26" fmla="*/ 5124 w 10000"/>
              <a:gd name="connsiteY26" fmla="*/ 1500 h 10000"/>
              <a:gd name="connsiteX27" fmla="*/ 4918 w 10000"/>
              <a:gd name="connsiteY27" fmla="*/ 1500 h 10000"/>
              <a:gd name="connsiteX28" fmla="*/ 4714 w 10000"/>
              <a:gd name="connsiteY28" fmla="*/ 1488 h 10000"/>
              <a:gd name="connsiteX29" fmla="*/ 4514 w 10000"/>
              <a:gd name="connsiteY29" fmla="*/ 1470 h 10000"/>
              <a:gd name="connsiteX30" fmla="*/ 4316 w 10000"/>
              <a:gd name="connsiteY30" fmla="*/ 1453 h 10000"/>
              <a:gd name="connsiteX31" fmla="*/ 4122 w 10000"/>
              <a:gd name="connsiteY31" fmla="*/ 1434 h 10000"/>
              <a:gd name="connsiteX32" fmla="*/ 3929 w 10000"/>
              <a:gd name="connsiteY32" fmla="*/ 1405 h 10000"/>
              <a:gd name="connsiteX33" fmla="*/ 3739 w 10000"/>
              <a:gd name="connsiteY33" fmla="*/ 1374 h 10000"/>
              <a:gd name="connsiteX34" fmla="*/ 3553 w 10000"/>
              <a:gd name="connsiteY34" fmla="*/ 1346 h 10000"/>
              <a:gd name="connsiteX35" fmla="*/ 3190 w 10000"/>
              <a:gd name="connsiteY35" fmla="*/ 1267 h 10000"/>
              <a:gd name="connsiteX36" fmla="*/ 2842 w 10000"/>
              <a:gd name="connsiteY36" fmla="*/ 1183 h 10000"/>
              <a:gd name="connsiteX37" fmla="*/ 2508 w 10000"/>
              <a:gd name="connsiteY37" fmla="*/ 1095 h 10000"/>
              <a:gd name="connsiteX38" fmla="*/ 2192 w 10000"/>
              <a:gd name="connsiteY38" fmla="*/ 998 h 10000"/>
              <a:gd name="connsiteX39" fmla="*/ 1890 w 10000"/>
              <a:gd name="connsiteY39" fmla="*/ 897 h 10000"/>
              <a:gd name="connsiteX40" fmla="*/ 1610 w 10000"/>
              <a:gd name="connsiteY40" fmla="*/ 788 h 10000"/>
              <a:gd name="connsiteX41" fmla="*/ 1347 w 10000"/>
              <a:gd name="connsiteY41" fmla="*/ 681 h 10000"/>
              <a:gd name="connsiteX42" fmla="*/ 1105 w 10000"/>
              <a:gd name="connsiteY42" fmla="*/ 574 h 10000"/>
              <a:gd name="connsiteX43" fmla="*/ 883 w 10000"/>
              <a:gd name="connsiteY43" fmla="*/ 473 h 10000"/>
              <a:gd name="connsiteX44" fmla="*/ 686 w 10000"/>
              <a:gd name="connsiteY44" fmla="*/ 377 h 10000"/>
              <a:gd name="connsiteX45" fmla="*/ 508 w 10000"/>
              <a:gd name="connsiteY45" fmla="*/ 286 h 10000"/>
              <a:gd name="connsiteX46" fmla="*/ 358 w 10000"/>
              <a:gd name="connsiteY46" fmla="*/ 210 h 10000"/>
              <a:gd name="connsiteX47" fmla="*/ 232 w 10000"/>
              <a:gd name="connsiteY47" fmla="*/ 138 h 10000"/>
              <a:gd name="connsiteX48" fmla="*/ 59 w 10000"/>
              <a:gd name="connsiteY48" fmla="*/ 35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8000"/>
              <a:gd name="connsiteX1" fmla="*/ 0 w 10000"/>
              <a:gd name="connsiteY1" fmla="*/ 7970 h 8000"/>
              <a:gd name="connsiteX2" fmla="*/ 10000 w 10000"/>
              <a:gd name="connsiteY2" fmla="*/ 8000 h 8000"/>
              <a:gd name="connsiteX3" fmla="*/ 10000 w 10000"/>
              <a:gd name="connsiteY3" fmla="*/ 7 h 8000"/>
              <a:gd name="connsiteX4" fmla="*/ 10000 w 10000"/>
              <a:gd name="connsiteY4" fmla="*/ 7 h 8000"/>
              <a:gd name="connsiteX5" fmla="*/ 9773 w 10000"/>
              <a:gd name="connsiteY5" fmla="*/ 156 h 8000"/>
              <a:gd name="connsiteX6" fmla="*/ 9547 w 10000"/>
              <a:gd name="connsiteY6" fmla="*/ 298 h 8000"/>
              <a:gd name="connsiteX7" fmla="*/ 9320 w 10000"/>
              <a:gd name="connsiteY7" fmla="*/ 437 h 8000"/>
              <a:gd name="connsiteX8" fmla="*/ 9092 w 10000"/>
              <a:gd name="connsiteY8" fmla="*/ 556 h 8000"/>
              <a:gd name="connsiteX9" fmla="*/ 8865 w 10000"/>
              <a:gd name="connsiteY9" fmla="*/ 676 h 8000"/>
              <a:gd name="connsiteX10" fmla="*/ 8637 w 10000"/>
              <a:gd name="connsiteY10" fmla="*/ 788 h 8000"/>
              <a:gd name="connsiteX11" fmla="*/ 8412 w 10000"/>
              <a:gd name="connsiteY11" fmla="*/ 884 h 8000"/>
              <a:gd name="connsiteX12" fmla="*/ 8184 w 10000"/>
              <a:gd name="connsiteY12" fmla="*/ 975 h 8000"/>
              <a:gd name="connsiteX13" fmla="*/ 7957 w 10000"/>
              <a:gd name="connsiteY13" fmla="*/ 1058 h 8000"/>
              <a:gd name="connsiteX14" fmla="*/ 7734 w 10000"/>
              <a:gd name="connsiteY14" fmla="*/ 1130 h 8000"/>
              <a:gd name="connsiteX15" fmla="*/ 7508 w 10000"/>
              <a:gd name="connsiteY15" fmla="*/ 1202 h 8000"/>
              <a:gd name="connsiteX16" fmla="*/ 7285 w 10000"/>
              <a:gd name="connsiteY16" fmla="*/ 1262 h 8000"/>
              <a:gd name="connsiteX17" fmla="*/ 7062 w 10000"/>
              <a:gd name="connsiteY17" fmla="*/ 1309 h 8000"/>
              <a:gd name="connsiteX18" fmla="*/ 6840 w 10000"/>
              <a:gd name="connsiteY18" fmla="*/ 1358 h 8000"/>
              <a:gd name="connsiteX19" fmla="*/ 6620 w 10000"/>
              <a:gd name="connsiteY19" fmla="*/ 1399 h 8000"/>
              <a:gd name="connsiteX20" fmla="*/ 6402 w 10000"/>
              <a:gd name="connsiteY20" fmla="*/ 1428 h 8000"/>
              <a:gd name="connsiteX21" fmla="*/ 6184 w 10000"/>
              <a:gd name="connsiteY21" fmla="*/ 1453 h 8000"/>
              <a:gd name="connsiteX22" fmla="*/ 5968 w 10000"/>
              <a:gd name="connsiteY22" fmla="*/ 1477 h 8000"/>
              <a:gd name="connsiteX23" fmla="*/ 5755 w 10000"/>
              <a:gd name="connsiteY23" fmla="*/ 1488 h 8000"/>
              <a:gd name="connsiteX24" fmla="*/ 5542 w 10000"/>
              <a:gd name="connsiteY24" fmla="*/ 1500 h 8000"/>
              <a:gd name="connsiteX25" fmla="*/ 5332 w 10000"/>
              <a:gd name="connsiteY25" fmla="*/ 1506 h 8000"/>
              <a:gd name="connsiteX26" fmla="*/ 5124 w 10000"/>
              <a:gd name="connsiteY26" fmla="*/ 1500 h 8000"/>
              <a:gd name="connsiteX27" fmla="*/ 4918 w 10000"/>
              <a:gd name="connsiteY27" fmla="*/ 1500 h 8000"/>
              <a:gd name="connsiteX28" fmla="*/ 4714 w 10000"/>
              <a:gd name="connsiteY28" fmla="*/ 1488 h 8000"/>
              <a:gd name="connsiteX29" fmla="*/ 4514 w 10000"/>
              <a:gd name="connsiteY29" fmla="*/ 1470 h 8000"/>
              <a:gd name="connsiteX30" fmla="*/ 4316 w 10000"/>
              <a:gd name="connsiteY30" fmla="*/ 1453 h 8000"/>
              <a:gd name="connsiteX31" fmla="*/ 4122 w 10000"/>
              <a:gd name="connsiteY31" fmla="*/ 1434 h 8000"/>
              <a:gd name="connsiteX32" fmla="*/ 3929 w 10000"/>
              <a:gd name="connsiteY32" fmla="*/ 1405 h 8000"/>
              <a:gd name="connsiteX33" fmla="*/ 3739 w 10000"/>
              <a:gd name="connsiteY33" fmla="*/ 1374 h 8000"/>
              <a:gd name="connsiteX34" fmla="*/ 3553 w 10000"/>
              <a:gd name="connsiteY34" fmla="*/ 1346 h 8000"/>
              <a:gd name="connsiteX35" fmla="*/ 3190 w 10000"/>
              <a:gd name="connsiteY35" fmla="*/ 1267 h 8000"/>
              <a:gd name="connsiteX36" fmla="*/ 2842 w 10000"/>
              <a:gd name="connsiteY36" fmla="*/ 1183 h 8000"/>
              <a:gd name="connsiteX37" fmla="*/ 2508 w 10000"/>
              <a:gd name="connsiteY37" fmla="*/ 1095 h 8000"/>
              <a:gd name="connsiteX38" fmla="*/ 2192 w 10000"/>
              <a:gd name="connsiteY38" fmla="*/ 998 h 8000"/>
              <a:gd name="connsiteX39" fmla="*/ 1890 w 10000"/>
              <a:gd name="connsiteY39" fmla="*/ 897 h 8000"/>
              <a:gd name="connsiteX40" fmla="*/ 1610 w 10000"/>
              <a:gd name="connsiteY40" fmla="*/ 788 h 8000"/>
              <a:gd name="connsiteX41" fmla="*/ 1347 w 10000"/>
              <a:gd name="connsiteY41" fmla="*/ 681 h 8000"/>
              <a:gd name="connsiteX42" fmla="*/ 1105 w 10000"/>
              <a:gd name="connsiteY42" fmla="*/ 574 h 8000"/>
              <a:gd name="connsiteX43" fmla="*/ 883 w 10000"/>
              <a:gd name="connsiteY43" fmla="*/ 473 h 8000"/>
              <a:gd name="connsiteX44" fmla="*/ 686 w 10000"/>
              <a:gd name="connsiteY44" fmla="*/ 377 h 8000"/>
              <a:gd name="connsiteX45" fmla="*/ 508 w 10000"/>
              <a:gd name="connsiteY45" fmla="*/ 286 h 8000"/>
              <a:gd name="connsiteX46" fmla="*/ 358 w 10000"/>
              <a:gd name="connsiteY46" fmla="*/ 210 h 8000"/>
              <a:gd name="connsiteX47" fmla="*/ 232 w 10000"/>
              <a:gd name="connsiteY47" fmla="*/ 138 h 8000"/>
              <a:gd name="connsiteX48" fmla="*/ 59 w 10000"/>
              <a:gd name="connsiteY48" fmla="*/ 35 h 8000"/>
              <a:gd name="connsiteX49" fmla="*/ 0 w 10000"/>
              <a:gd name="connsiteY49" fmla="*/ 0 h 8000"/>
              <a:gd name="connsiteX50" fmla="*/ 0 w 10000"/>
              <a:gd name="connsiteY50" fmla="*/ 0 h 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2370667"/>
            <a:ext cx="8827959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5" y="5033068"/>
            <a:ext cx="88279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945CA-C1AE-4773-B172-959E937674F0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26962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/>
          </p:cNvSpPr>
          <p:nvPr/>
        </p:nvSpPr>
        <p:spPr bwMode="auto">
          <a:xfrm>
            <a:off x="455730" y="4241802"/>
            <a:ext cx="11280538" cy="2337161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7628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10000"/>
              <a:gd name="connsiteX1" fmla="*/ 0 w 10000"/>
              <a:gd name="connsiteY1" fmla="*/ 7945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946"/>
              <a:gd name="connsiteX1" fmla="*/ 0 w 10000"/>
              <a:gd name="connsiteY1" fmla="*/ 7945 h 7946"/>
              <a:gd name="connsiteX2" fmla="*/ 10000 w 10000"/>
              <a:gd name="connsiteY2" fmla="*/ 7946 h 7946"/>
              <a:gd name="connsiteX3" fmla="*/ 10000 w 10000"/>
              <a:gd name="connsiteY3" fmla="*/ 4 h 7946"/>
              <a:gd name="connsiteX4" fmla="*/ 10000 w 10000"/>
              <a:gd name="connsiteY4" fmla="*/ 4 h 7946"/>
              <a:gd name="connsiteX5" fmla="*/ 9773 w 10000"/>
              <a:gd name="connsiteY5" fmla="*/ 91 h 7946"/>
              <a:gd name="connsiteX6" fmla="*/ 9547 w 10000"/>
              <a:gd name="connsiteY6" fmla="*/ 175 h 7946"/>
              <a:gd name="connsiteX7" fmla="*/ 9320 w 10000"/>
              <a:gd name="connsiteY7" fmla="*/ 256 h 7946"/>
              <a:gd name="connsiteX8" fmla="*/ 9092 w 10000"/>
              <a:gd name="connsiteY8" fmla="*/ 326 h 7946"/>
              <a:gd name="connsiteX9" fmla="*/ 8865 w 10000"/>
              <a:gd name="connsiteY9" fmla="*/ 396 h 7946"/>
              <a:gd name="connsiteX10" fmla="*/ 8637 w 10000"/>
              <a:gd name="connsiteY10" fmla="*/ 462 h 7946"/>
              <a:gd name="connsiteX11" fmla="*/ 8412 w 10000"/>
              <a:gd name="connsiteY11" fmla="*/ 518 h 7946"/>
              <a:gd name="connsiteX12" fmla="*/ 8184 w 10000"/>
              <a:gd name="connsiteY12" fmla="*/ 571 h 7946"/>
              <a:gd name="connsiteX13" fmla="*/ 7957 w 10000"/>
              <a:gd name="connsiteY13" fmla="*/ 620 h 7946"/>
              <a:gd name="connsiteX14" fmla="*/ 7734 w 10000"/>
              <a:gd name="connsiteY14" fmla="*/ 662 h 7946"/>
              <a:gd name="connsiteX15" fmla="*/ 7508 w 10000"/>
              <a:gd name="connsiteY15" fmla="*/ 704 h 7946"/>
              <a:gd name="connsiteX16" fmla="*/ 7285 w 10000"/>
              <a:gd name="connsiteY16" fmla="*/ 739 h 7946"/>
              <a:gd name="connsiteX17" fmla="*/ 7062 w 10000"/>
              <a:gd name="connsiteY17" fmla="*/ 767 h 7946"/>
              <a:gd name="connsiteX18" fmla="*/ 6840 w 10000"/>
              <a:gd name="connsiteY18" fmla="*/ 795 h 7946"/>
              <a:gd name="connsiteX19" fmla="*/ 6620 w 10000"/>
              <a:gd name="connsiteY19" fmla="*/ 819 h 7946"/>
              <a:gd name="connsiteX20" fmla="*/ 6402 w 10000"/>
              <a:gd name="connsiteY20" fmla="*/ 837 h 7946"/>
              <a:gd name="connsiteX21" fmla="*/ 6184 w 10000"/>
              <a:gd name="connsiteY21" fmla="*/ 851 h 7946"/>
              <a:gd name="connsiteX22" fmla="*/ 5968 w 10000"/>
              <a:gd name="connsiteY22" fmla="*/ 865 h 7946"/>
              <a:gd name="connsiteX23" fmla="*/ 5755 w 10000"/>
              <a:gd name="connsiteY23" fmla="*/ 872 h 7946"/>
              <a:gd name="connsiteX24" fmla="*/ 5542 w 10000"/>
              <a:gd name="connsiteY24" fmla="*/ 879 h 7946"/>
              <a:gd name="connsiteX25" fmla="*/ 5332 w 10000"/>
              <a:gd name="connsiteY25" fmla="*/ 882 h 7946"/>
              <a:gd name="connsiteX26" fmla="*/ 5124 w 10000"/>
              <a:gd name="connsiteY26" fmla="*/ 879 h 7946"/>
              <a:gd name="connsiteX27" fmla="*/ 4918 w 10000"/>
              <a:gd name="connsiteY27" fmla="*/ 879 h 7946"/>
              <a:gd name="connsiteX28" fmla="*/ 4714 w 10000"/>
              <a:gd name="connsiteY28" fmla="*/ 872 h 7946"/>
              <a:gd name="connsiteX29" fmla="*/ 4514 w 10000"/>
              <a:gd name="connsiteY29" fmla="*/ 861 h 7946"/>
              <a:gd name="connsiteX30" fmla="*/ 4316 w 10000"/>
              <a:gd name="connsiteY30" fmla="*/ 851 h 7946"/>
              <a:gd name="connsiteX31" fmla="*/ 4122 w 10000"/>
              <a:gd name="connsiteY31" fmla="*/ 840 h 7946"/>
              <a:gd name="connsiteX32" fmla="*/ 3929 w 10000"/>
              <a:gd name="connsiteY32" fmla="*/ 823 h 7946"/>
              <a:gd name="connsiteX33" fmla="*/ 3739 w 10000"/>
              <a:gd name="connsiteY33" fmla="*/ 805 h 7946"/>
              <a:gd name="connsiteX34" fmla="*/ 3553 w 10000"/>
              <a:gd name="connsiteY34" fmla="*/ 788 h 7946"/>
              <a:gd name="connsiteX35" fmla="*/ 3190 w 10000"/>
              <a:gd name="connsiteY35" fmla="*/ 742 h 7946"/>
              <a:gd name="connsiteX36" fmla="*/ 2842 w 10000"/>
              <a:gd name="connsiteY36" fmla="*/ 693 h 7946"/>
              <a:gd name="connsiteX37" fmla="*/ 2508 w 10000"/>
              <a:gd name="connsiteY37" fmla="*/ 641 h 7946"/>
              <a:gd name="connsiteX38" fmla="*/ 2192 w 10000"/>
              <a:gd name="connsiteY38" fmla="*/ 585 h 7946"/>
              <a:gd name="connsiteX39" fmla="*/ 1890 w 10000"/>
              <a:gd name="connsiteY39" fmla="*/ 525 h 7946"/>
              <a:gd name="connsiteX40" fmla="*/ 1610 w 10000"/>
              <a:gd name="connsiteY40" fmla="*/ 462 h 7946"/>
              <a:gd name="connsiteX41" fmla="*/ 1347 w 10000"/>
              <a:gd name="connsiteY41" fmla="*/ 399 h 7946"/>
              <a:gd name="connsiteX42" fmla="*/ 1105 w 10000"/>
              <a:gd name="connsiteY42" fmla="*/ 336 h 7946"/>
              <a:gd name="connsiteX43" fmla="*/ 883 w 10000"/>
              <a:gd name="connsiteY43" fmla="*/ 277 h 7946"/>
              <a:gd name="connsiteX44" fmla="*/ 686 w 10000"/>
              <a:gd name="connsiteY44" fmla="*/ 221 h 7946"/>
              <a:gd name="connsiteX45" fmla="*/ 508 w 10000"/>
              <a:gd name="connsiteY45" fmla="*/ 168 h 7946"/>
              <a:gd name="connsiteX46" fmla="*/ 358 w 10000"/>
              <a:gd name="connsiteY46" fmla="*/ 123 h 7946"/>
              <a:gd name="connsiteX47" fmla="*/ 232 w 10000"/>
              <a:gd name="connsiteY47" fmla="*/ 81 h 7946"/>
              <a:gd name="connsiteX48" fmla="*/ 59 w 10000"/>
              <a:gd name="connsiteY48" fmla="*/ 21 h 7946"/>
              <a:gd name="connsiteX49" fmla="*/ 0 w 10000"/>
              <a:gd name="connsiteY49" fmla="*/ 0 h 7946"/>
              <a:gd name="connsiteX50" fmla="*/ 0 w 10000"/>
              <a:gd name="connsiteY50" fmla="*/ 0 h 7946"/>
              <a:gd name="connsiteX0" fmla="*/ 0 w 10000"/>
              <a:gd name="connsiteY0" fmla="*/ 0 h 10000"/>
              <a:gd name="connsiteX1" fmla="*/ 0 w 10000"/>
              <a:gd name="connsiteY1" fmla="*/ 7371 h 10000"/>
              <a:gd name="connsiteX2" fmla="*/ 10000 w 10000"/>
              <a:gd name="connsiteY2" fmla="*/ 10000 h 10000"/>
              <a:gd name="connsiteX3" fmla="*/ 10000 w 10000"/>
              <a:gd name="connsiteY3" fmla="*/ 5 h 10000"/>
              <a:gd name="connsiteX4" fmla="*/ 10000 w 10000"/>
              <a:gd name="connsiteY4" fmla="*/ 5 h 10000"/>
              <a:gd name="connsiteX5" fmla="*/ 9773 w 10000"/>
              <a:gd name="connsiteY5" fmla="*/ 115 h 10000"/>
              <a:gd name="connsiteX6" fmla="*/ 9547 w 10000"/>
              <a:gd name="connsiteY6" fmla="*/ 220 h 10000"/>
              <a:gd name="connsiteX7" fmla="*/ 9320 w 10000"/>
              <a:gd name="connsiteY7" fmla="*/ 322 h 10000"/>
              <a:gd name="connsiteX8" fmla="*/ 9092 w 10000"/>
              <a:gd name="connsiteY8" fmla="*/ 410 h 10000"/>
              <a:gd name="connsiteX9" fmla="*/ 8865 w 10000"/>
              <a:gd name="connsiteY9" fmla="*/ 498 h 10000"/>
              <a:gd name="connsiteX10" fmla="*/ 8637 w 10000"/>
              <a:gd name="connsiteY10" fmla="*/ 581 h 10000"/>
              <a:gd name="connsiteX11" fmla="*/ 8412 w 10000"/>
              <a:gd name="connsiteY11" fmla="*/ 652 h 10000"/>
              <a:gd name="connsiteX12" fmla="*/ 8184 w 10000"/>
              <a:gd name="connsiteY12" fmla="*/ 719 h 10000"/>
              <a:gd name="connsiteX13" fmla="*/ 7957 w 10000"/>
              <a:gd name="connsiteY13" fmla="*/ 780 h 10000"/>
              <a:gd name="connsiteX14" fmla="*/ 7734 w 10000"/>
              <a:gd name="connsiteY14" fmla="*/ 833 h 10000"/>
              <a:gd name="connsiteX15" fmla="*/ 7508 w 10000"/>
              <a:gd name="connsiteY15" fmla="*/ 886 h 10000"/>
              <a:gd name="connsiteX16" fmla="*/ 7285 w 10000"/>
              <a:gd name="connsiteY16" fmla="*/ 930 h 10000"/>
              <a:gd name="connsiteX17" fmla="*/ 7062 w 10000"/>
              <a:gd name="connsiteY17" fmla="*/ 965 h 10000"/>
              <a:gd name="connsiteX18" fmla="*/ 6840 w 10000"/>
              <a:gd name="connsiteY18" fmla="*/ 1001 h 10000"/>
              <a:gd name="connsiteX19" fmla="*/ 6620 w 10000"/>
              <a:gd name="connsiteY19" fmla="*/ 1031 h 10000"/>
              <a:gd name="connsiteX20" fmla="*/ 6402 w 10000"/>
              <a:gd name="connsiteY20" fmla="*/ 1053 h 10000"/>
              <a:gd name="connsiteX21" fmla="*/ 6184 w 10000"/>
              <a:gd name="connsiteY21" fmla="*/ 1071 h 10000"/>
              <a:gd name="connsiteX22" fmla="*/ 5968 w 10000"/>
              <a:gd name="connsiteY22" fmla="*/ 1089 h 10000"/>
              <a:gd name="connsiteX23" fmla="*/ 5755 w 10000"/>
              <a:gd name="connsiteY23" fmla="*/ 1097 h 10000"/>
              <a:gd name="connsiteX24" fmla="*/ 5542 w 10000"/>
              <a:gd name="connsiteY24" fmla="*/ 1106 h 10000"/>
              <a:gd name="connsiteX25" fmla="*/ 5332 w 10000"/>
              <a:gd name="connsiteY25" fmla="*/ 1110 h 10000"/>
              <a:gd name="connsiteX26" fmla="*/ 5124 w 10000"/>
              <a:gd name="connsiteY26" fmla="*/ 1106 h 10000"/>
              <a:gd name="connsiteX27" fmla="*/ 4918 w 10000"/>
              <a:gd name="connsiteY27" fmla="*/ 1106 h 10000"/>
              <a:gd name="connsiteX28" fmla="*/ 4714 w 10000"/>
              <a:gd name="connsiteY28" fmla="*/ 1097 h 10000"/>
              <a:gd name="connsiteX29" fmla="*/ 4514 w 10000"/>
              <a:gd name="connsiteY29" fmla="*/ 1084 h 10000"/>
              <a:gd name="connsiteX30" fmla="*/ 4316 w 10000"/>
              <a:gd name="connsiteY30" fmla="*/ 1071 h 10000"/>
              <a:gd name="connsiteX31" fmla="*/ 4122 w 10000"/>
              <a:gd name="connsiteY31" fmla="*/ 1057 h 10000"/>
              <a:gd name="connsiteX32" fmla="*/ 3929 w 10000"/>
              <a:gd name="connsiteY32" fmla="*/ 1036 h 10000"/>
              <a:gd name="connsiteX33" fmla="*/ 3739 w 10000"/>
              <a:gd name="connsiteY33" fmla="*/ 1013 h 10000"/>
              <a:gd name="connsiteX34" fmla="*/ 3553 w 10000"/>
              <a:gd name="connsiteY34" fmla="*/ 992 h 10000"/>
              <a:gd name="connsiteX35" fmla="*/ 3190 w 10000"/>
              <a:gd name="connsiteY35" fmla="*/ 934 h 10000"/>
              <a:gd name="connsiteX36" fmla="*/ 2842 w 10000"/>
              <a:gd name="connsiteY36" fmla="*/ 872 h 10000"/>
              <a:gd name="connsiteX37" fmla="*/ 2508 w 10000"/>
              <a:gd name="connsiteY37" fmla="*/ 807 h 10000"/>
              <a:gd name="connsiteX38" fmla="*/ 2192 w 10000"/>
              <a:gd name="connsiteY38" fmla="*/ 736 h 10000"/>
              <a:gd name="connsiteX39" fmla="*/ 1890 w 10000"/>
              <a:gd name="connsiteY39" fmla="*/ 661 h 10000"/>
              <a:gd name="connsiteX40" fmla="*/ 1610 w 10000"/>
              <a:gd name="connsiteY40" fmla="*/ 581 h 10000"/>
              <a:gd name="connsiteX41" fmla="*/ 1347 w 10000"/>
              <a:gd name="connsiteY41" fmla="*/ 502 h 10000"/>
              <a:gd name="connsiteX42" fmla="*/ 1105 w 10000"/>
              <a:gd name="connsiteY42" fmla="*/ 423 h 10000"/>
              <a:gd name="connsiteX43" fmla="*/ 883 w 10000"/>
              <a:gd name="connsiteY43" fmla="*/ 349 h 10000"/>
              <a:gd name="connsiteX44" fmla="*/ 686 w 10000"/>
              <a:gd name="connsiteY44" fmla="*/ 278 h 10000"/>
              <a:gd name="connsiteX45" fmla="*/ 508 w 10000"/>
              <a:gd name="connsiteY45" fmla="*/ 211 h 10000"/>
              <a:gd name="connsiteX46" fmla="*/ 358 w 10000"/>
              <a:gd name="connsiteY46" fmla="*/ 155 h 10000"/>
              <a:gd name="connsiteX47" fmla="*/ 232 w 10000"/>
              <a:gd name="connsiteY47" fmla="*/ 102 h 10000"/>
              <a:gd name="connsiteX48" fmla="*/ 59 w 10000"/>
              <a:gd name="connsiteY48" fmla="*/ 26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372"/>
              <a:gd name="connsiteX1" fmla="*/ 0 w 10000"/>
              <a:gd name="connsiteY1" fmla="*/ 7371 h 7372"/>
              <a:gd name="connsiteX2" fmla="*/ 10000 w 10000"/>
              <a:gd name="connsiteY2" fmla="*/ 7372 h 7372"/>
              <a:gd name="connsiteX3" fmla="*/ 10000 w 10000"/>
              <a:gd name="connsiteY3" fmla="*/ 5 h 7372"/>
              <a:gd name="connsiteX4" fmla="*/ 10000 w 10000"/>
              <a:gd name="connsiteY4" fmla="*/ 5 h 7372"/>
              <a:gd name="connsiteX5" fmla="*/ 9773 w 10000"/>
              <a:gd name="connsiteY5" fmla="*/ 115 h 7372"/>
              <a:gd name="connsiteX6" fmla="*/ 9547 w 10000"/>
              <a:gd name="connsiteY6" fmla="*/ 220 h 7372"/>
              <a:gd name="connsiteX7" fmla="*/ 9320 w 10000"/>
              <a:gd name="connsiteY7" fmla="*/ 322 h 7372"/>
              <a:gd name="connsiteX8" fmla="*/ 9092 w 10000"/>
              <a:gd name="connsiteY8" fmla="*/ 410 h 7372"/>
              <a:gd name="connsiteX9" fmla="*/ 8865 w 10000"/>
              <a:gd name="connsiteY9" fmla="*/ 498 h 7372"/>
              <a:gd name="connsiteX10" fmla="*/ 8637 w 10000"/>
              <a:gd name="connsiteY10" fmla="*/ 581 h 7372"/>
              <a:gd name="connsiteX11" fmla="*/ 8412 w 10000"/>
              <a:gd name="connsiteY11" fmla="*/ 652 h 7372"/>
              <a:gd name="connsiteX12" fmla="*/ 8184 w 10000"/>
              <a:gd name="connsiteY12" fmla="*/ 719 h 7372"/>
              <a:gd name="connsiteX13" fmla="*/ 7957 w 10000"/>
              <a:gd name="connsiteY13" fmla="*/ 780 h 7372"/>
              <a:gd name="connsiteX14" fmla="*/ 7734 w 10000"/>
              <a:gd name="connsiteY14" fmla="*/ 833 h 7372"/>
              <a:gd name="connsiteX15" fmla="*/ 7508 w 10000"/>
              <a:gd name="connsiteY15" fmla="*/ 886 h 7372"/>
              <a:gd name="connsiteX16" fmla="*/ 7285 w 10000"/>
              <a:gd name="connsiteY16" fmla="*/ 930 h 7372"/>
              <a:gd name="connsiteX17" fmla="*/ 7062 w 10000"/>
              <a:gd name="connsiteY17" fmla="*/ 965 h 7372"/>
              <a:gd name="connsiteX18" fmla="*/ 6840 w 10000"/>
              <a:gd name="connsiteY18" fmla="*/ 1001 h 7372"/>
              <a:gd name="connsiteX19" fmla="*/ 6620 w 10000"/>
              <a:gd name="connsiteY19" fmla="*/ 1031 h 7372"/>
              <a:gd name="connsiteX20" fmla="*/ 6402 w 10000"/>
              <a:gd name="connsiteY20" fmla="*/ 1053 h 7372"/>
              <a:gd name="connsiteX21" fmla="*/ 6184 w 10000"/>
              <a:gd name="connsiteY21" fmla="*/ 1071 h 7372"/>
              <a:gd name="connsiteX22" fmla="*/ 5968 w 10000"/>
              <a:gd name="connsiteY22" fmla="*/ 1089 h 7372"/>
              <a:gd name="connsiteX23" fmla="*/ 5755 w 10000"/>
              <a:gd name="connsiteY23" fmla="*/ 1097 h 7372"/>
              <a:gd name="connsiteX24" fmla="*/ 5542 w 10000"/>
              <a:gd name="connsiteY24" fmla="*/ 1106 h 7372"/>
              <a:gd name="connsiteX25" fmla="*/ 5332 w 10000"/>
              <a:gd name="connsiteY25" fmla="*/ 1110 h 7372"/>
              <a:gd name="connsiteX26" fmla="*/ 5124 w 10000"/>
              <a:gd name="connsiteY26" fmla="*/ 1106 h 7372"/>
              <a:gd name="connsiteX27" fmla="*/ 4918 w 10000"/>
              <a:gd name="connsiteY27" fmla="*/ 1106 h 7372"/>
              <a:gd name="connsiteX28" fmla="*/ 4714 w 10000"/>
              <a:gd name="connsiteY28" fmla="*/ 1097 h 7372"/>
              <a:gd name="connsiteX29" fmla="*/ 4514 w 10000"/>
              <a:gd name="connsiteY29" fmla="*/ 1084 h 7372"/>
              <a:gd name="connsiteX30" fmla="*/ 4316 w 10000"/>
              <a:gd name="connsiteY30" fmla="*/ 1071 h 7372"/>
              <a:gd name="connsiteX31" fmla="*/ 4122 w 10000"/>
              <a:gd name="connsiteY31" fmla="*/ 1057 h 7372"/>
              <a:gd name="connsiteX32" fmla="*/ 3929 w 10000"/>
              <a:gd name="connsiteY32" fmla="*/ 1036 h 7372"/>
              <a:gd name="connsiteX33" fmla="*/ 3739 w 10000"/>
              <a:gd name="connsiteY33" fmla="*/ 1013 h 7372"/>
              <a:gd name="connsiteX34" fmla="*/ 3553 w 10000"/>
              <a:gd name="connsiteY34" fmla="*/ 992 h 7372"/>
              <a:gd name="connsiteX35" fmla="*/ 3190 w 10000"/>
              <a:gd name="connsiteY35" fmla="*/ 934 h 7372"/>
              <a:gd name="connsiteX36" fmla="*/ 2842 w 10000"/>
              <a:gd name="connsiteY36" fmla="*/ 872 h 7372"/>
              <a:gd name="connsiteX37" fmla="*/ 2508 w 10000"/>
              <a:gd name="connsiteY37" fmla="*/ 807 h 7372"/>
              <a:gd name="connsiteX38" fmla="*/ 2192 w 10000"/>
              <a:gd name="connsiteY38" fmla="*/ 736 h 7372"/>
              <a:gd name="connsiteX39" fmla="*/ 1890 w 10000"/>
              <a:gd name="connsiteY39" fmla="*/ 661 h 7372"/>
              <a:gd name="connsiteX40" fmla="*/ 1610 w 10000"/>
              <a:gd name="connsiteY40" fmla="*/ 581 h 7372"/>
              <a:gd name="connsiteX41" fmla="*/ 1347 w 10000"/>
              <a:gd name="connsiteY41" fmla="*/ 502 h 7372"/>
              <a:gd name="connsiteX42" fmla="*/ 1105 w 10000"/>
              <a:gd name="connsiteY42" fmla="*/ 423 h 7372"/>
              <a:gd name="connsiteX43" fmla="*/ 883 w 10000"/>
              <a:gd name="connsiteY43" fmla="*/ 349 h 7372"/>
              <a:gd name="connsiteX44" fmla="*/ 686 w 10000"/>
              <a:gd name="connsiteY44" fmla="*/ 278 h 7372"/>
              <a:gd name="connsiteX45" fmla="*/ 508 w 10000"/>
              <a:gd name="connsiteY45" fmla="*/ 211 h 7372"/>
              <a:gd name="connsiteX46" fmla="*/ 358 w 10000"/>
              <a:gd name="connsiteY46" fmla="*/ 155 h 7372"/>
              <a:gd name="connsiteX47" fmla="*/ 232 w 10000"/>
              <a:gd name="connsiteY47" fmla="*/ 102 h 7372"/>
              <a:gd name="connsiteX48" fmla="*/ 59 w 10000"/>
              <a:gd name="connsiteY48" fmla="*/ 26 h 7372"/>
              <a:gd name="connsiteX49" fmla="*/ 0 w 10000"/>
              <a:gd name="connsiteY49" fmla="*/ 0 h 7372"/>
              <a:gd name="connsiteX50" fmla="*/ 0 w 10000"/>
              <a:gd name="connsiteY50" fmla="*/ 0 h 7372"/>
              <a:gd name="connsiteX0" fmla="*/ 0 w 10000"/>
              <a:gd name="connsiteY0" fmla="*/ 0 h 10000"/>
              <a:gd name="connsiteX1" fmla="*/ 0 w 10000"/>
              <a:gd name="connsiteY1" fmla="*/ 7970 h 10000"/>
              <a:gd name="connsiteX2" fmla="*/ 10000 w 10000"/>
              <a:gd name="connsiteY2" fmla="*/ 10000 h 10000"/>
              <a:gd name="connsiteX3" fmla="*/ 10000 w 10000"/>
              <a:gd name="connsiteY3" fmla="*/ 7 h 10000"/>
              <a:gd name="connsiteX4" fmla="*/ 10000 w 10000"/>
              <a:gd name="connsiteY4" fmla="*/ 7 h 10000"/>
              <a:gd name="connsiteX5" fmla="*/ 9773 w 10000"/>
              <a:gd name="connsiteY5" fmla="*/ 156 h 10000"/>
              <a:gd name="connsiteX6" fmla="*/ 9547 w 10000"/>
              <a:gd name="connsiteY6" fmla="*/ 298 h 10000"/>
              <a:gd name="connsiteX7" fmla="*/ 9320 w 10000"/>
              <a:gd name="connsiteY7" fmla="*/ 437 h 10000"/>
              <a:gd name="connsiteX8" fmla="*/ 9092 w 10000"/>
              <a:gd name="connsiteY8" fmla="*/ 556 h 10000"/>
              <a:gd name="connsiteX9" fmla="*/ 8865 w 10000"/>
              <a:gd name="connsiteY9" fmla="*/ 676 h 10000"/>
              <a:gd name="connsiteX10" fmla="*/ 8637 w 10000"/>
              <a:gd name="connsiteY10" fmla="*/ 788 h 10000"/>
              <a:gd name="connsiteX11" fmla="*/ 8412 w 10000"/>
              <a:gd name="connsiteY11" fmla="*/ 884 h 10000"/>
              <a:gd name="connsiteX12" fmla="*/ 8184 w 10000"/>
              <a:gd name="connsiteY12" fmla="*/ 975 h 10000"/>
              <a:gd name="connsiteX13" fmla="*/ 7957 w 10000"/>
              <a:gd name="connsiteY13" fmla="*/ 1058 h 10000"/>
              <a:gd name="connsiteX14" fmla="*/ 7734 w 10000"/>
              <a:gd name="connsiteY14" fmla="*/ 1130 h 10000"/>
              <a:gd name="connsiteX15" fmla="*/ 7508 w 10000"/>
              <a:gd name="connsiteY15" fmla="*/ 1202 h 10000"/>
              <a:gd name="connsiteX16" fmla="*/ 7285 w 10000"/>
              <a:gd name="connsiteY16" fmla="*/ 1262 h 10000"/>
              <a:gd name="connsiteX17" fmla="*/ 7062 w 10000"/>
              <a:gd name="connsiteY17" fmla="*/ 1309 h 10000"/>
              <a:gd name="connsiteX18" fmla="*/ 6840 w 10000"/>
              <a:gd name="connsiteY18" fmla="*/ 1358 h 10000"/>
              <a:gd name="connsiteX19" fmla="*/ 6620 w 10000"/>
              <a:gd name="connsiteY19" fmla="*/ 1399 h 10000"/>
              <a:gd name="connsiteX20" fmla="*/ 6402 w 10000"/>
              <a:gd name="connsiteY20" fmla="*/ 1428 h 10000"/>
              <a:gd name="connsiteX21" fmla="*/ 6184 w 10000"/>
              <a:gd name="connsiteY21" fmla="*/ 1453 h 10000"/>
              <a:gd name="connsiteX22" fmla="*/ 5968 w 10000"/>
              <a:gd name="connsiteY22" fmla="*/ 1477 h 10000"/>
              <a:gd name="connsiteX23" fmla="*/ 5755 w 10000"/>
              <a:gd name="connsiteY23" fmla="*/ 1488 h 10000"/>
              <a:gd name="connsiteX24" fmla="*/ 5542 w 10000"/>
              <a:gd name="connsiteY24" fmla="*/ 1500 h 10000"/>
              <a:gd name="connsiteX25" fmla="*/ 5332 w 10000"/>
              <a:gd name="connsiteY25" fmla="*/ 1506 h 10000"/>
              <a:gd name="connsiteX26" fmla="*/ 5124 w 10000"/>
              <a:gd name="connsiteY26" fmla="*/ 1500 h 10000"/>
              <a:gd name="connsiteX27" fmla="*/ 4918 w 10000"/>
              <a:gd name="connsiteY27" fmla="*/ 1500 h 10000"/>
              <a:gd name="connsiteX28" fmla="*/ 4714 w 10000"/>
              <a:gd name="connsiteY28" fmla="*/ 1488 h 10000"/>
              <a:gd name="connsiteX29" fmla="*/ 4514 w 10000"/>
              <a:gd name="connsiteY29" fmla="*/ 1470 h 10000"/>
              <a:gd name="connsiteX30" fmla="*/ 4316 w 10000"/>
              <a:gd name="connsiteY30" fmla="*/ 1453 h 10000"/>
              <a:gd name="connsiteX31" fmla="*/ 4122 w 10000"/>
              <a:gd name="connsiteY31" fmla="*/ 1434 h 10000"/>
              <a:gd name="connsiteX32" fmla="*/ 3929 w 10000"/>
              <a:gd name="connsiteY32" fmla="*/ 1405 h 10000"/>
              <a:gd name="connsiteX33" fmla="*/ 3739 w 10000"/>
              <a:gd name="connsiteY33" fmla="*/ 1374 h 10000"/>
              <a:gd name="connsiteX34" fmla="*/ 3553 w 10000"/>
              <a:gd name="connsiteY34" fmla="*/ 1346 h 10000"/>
              <a:gd name="connsiteX35" fmla="*/ 3190 w 10000"/>
              <a:gd name="connsiteY35" fmla="*/ 1267 h 10000"/>
              <a:gd name="connsiteX36" fmla="*/ 2842 w 10000"/>
              <a:gd name="connsiteY36" fmla="*/ 1183 h 10000"/>
              <a:gd name="connsiteX37" fmla="*/ 2508 w 10000"/>
              <a:gd name="connsiteY37" fmla="*/ 1095 h 10000"/>
              <a:gd name="connsiteX38" fmla="*/ 2192 w 10000"/>
              <a:gd name="connsiteY38" fmla="*/ 998 h 10000"/>
              <a:gd name="connsiteX39" fmla="*/ 1890 w 10000"/>
              <a:gd name="connsiteY39" fmla="*/ 897 h 10000"/>
              <a:gd name="connsiteX40" fmla="*/ 1610 w 10000"/>
              <a:gd name="connsiteY40" fmla="*/ 788 h 10000"/>
              <a:gd name="connsiteX41" fmla="*/ 1347 w 10000"/>
              <a:gd name="connsiteY41" fmla="*/ 681 h 10000"/>
              <a:gd name="connsiteX42" fmla="*/ 1105 w 10000"/>
              <a:gd name="connsiteY42" fmla="*/ 574 h 10000"/>
              <a:gd name="connsiteX43" fmla="*/ 883 w 10000"/>
              <a:gd name="connsiteY43" fmla="*/ 473 h 10000"/>
              <a:gd name="connsiteX44" fmla="*/ 686 w 10000"/>
              <a:gd name="connsiteY44" fmla="*/ 377 h 10000"/>
              <a:gd name="connsiteX45" fmla="*/ 508 w 10000"/>
              <a:gd name="connsiteY45" fmla="*/ 286 h 10000"/>
              <a:gd name="connsiteX46" fmla="*/ 358 w 10000"/>
              <a:gd name="connsiteY46" fmla="*/ 210 h 10000"/>
              <a:gd name="connsiteX47" fmla="*/ 232 w 10000"/>
              <a:gd name="connsiteY47" fmla="*/ 138 h 10000"/>
              <a:gd name="connsiteX48" fmla="*/ 59 w 10000"/>
              <a:gd name="connsiteY48" fmla="*/ 35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8000"/>
              <a:gd name="connsiteX1" fmla="*/ 0 w 10000"/>
              <a:gd name="connsiteY1" fmla="*/ 7970 h 8000"/>
              <a:gd name="connsiteX2" fmla="*/ 10000 w 10000"/>
              <a:gd name="connsiteY2" fmla="*/ 8000 h 8000"/>
              <a:gd name="connsiteX3" fmla="*/ 10000 w 10000"/>
              <a:gd name="connsiteY3" fmla="*/ 7 h 8000"/>
              <a:gd name="connsiteX4" fmla="*/ 10000 w 10000"/>
              <a:gd name="connsiteY4" fmla="*/ 7 h 8000"/>
              <a:gd name="connsiteX5" fmla="*/ 9773 w 10000"/>
              <a:gd name="connsiteY5" fmla="*/ 156 h 8000"/>
              <a:gd name="connsiteX6" fmla="*/ 9547 w 10000"/>
              <a:gd name="connsiteY6" fmla="*/ 298 h 8000"/>
              <a:gd name="connsiteX7" fmla="*/ 9320 w 10000"/>
              <a:gd name="connsiteY7" fmla="*/ 437 h 8000"/>
              <a:gd name="connsiteX8" fmla="*/ 9092 w 10000"/>
              <a:gd name="connsiteY8" fmla="*/ 556 h 8000"/>
              <a:gd name="connsiteX9" fmla="*/ 8865 w 10000"/>
              <a:gd name="connsiteY9" fmla="*/ 676 h 8000"/>
              <a:gd name="connsiteX10" fmla="*/ 8637 w 10000"/>
              <a:gd name="connsiteY10" fmla="*/ 788 h 8000"/>
              <a:gd name="connsiteX11" fmla="*/ 8412 w 10000"/>
              <a:gd name="connsiteY11" fmla="*/ 884 h 8000"/>
              <a:gd name="connsiteX12" fmla="*/ 8184 w 10000"/>
              <a:gd name="connsiteY12" fmla="*/ 975 h 8000"/>
              <a:gd name="connsiteX13" fmla="*/ 7957 w 10000"/>
              <a:gd name="connsiteY13" fmla="*/ 1058 h 8000"/>
              <a:gd name="connsiteX14" fmla="*/ 7734 w 10000"/>
              <a:gd name="connsiteY14" fmla="*/ 1130 h 8000"/>
              <a:gd name="connsiteX15" fmla="*/ 7508 w 10000"/>
              <a:gd name="connsiteY15" fmla="*/ 1202 h 8000"/>
              <a:gd name="connsiteX16" fmla="*/ 7285 w 10000"/>
              <a:gd name="connsiteY16" fmla="*/ 1262 h 8000"/>
              <a:gd name="connsiteX17" fmla="*/ 7062 w 10000"/>
              <a:gd name="connsiteY17" fmla="*/ 1309 h 8000"/>
              <a:gd name="connsiteX18" fmla="*/ 6840 w 10000"/>
              <a:gd name="connsiteY18" fmla="*/ 1358 h 8000"/>
              <a:gd name="connsiteX19" fmla="*/ 6620 w 10000"/>
              <a:gd name="connsiteY19" fmla="*/ 1399 h 8000"/>
              <a:gd name="connsiteX20" fmla="*/ 6402 w 10000"/>
              <a:gd name="connsiteY20" fmla="*/ 1428 h 8000"/>
              <a:gd name="connsiteX21" fmla="*/ 6184 w 10000"/>
              <a:gd name="connsiteY21" fmla="*/ 1453 h 8000"/>
              <a:gd name="connsiteX22" fmla="*/ 5968 w 10000"/>
              <a:gd name="connsiteY22" fmla="*/ 1477 h 8000"/>
              <a:gd name="connsiteX23" fmla="*/ 5755 w 10000"/>
              <a:gd name="connsiteY23" fmla="*/ 1488 h 8000"/>
              <a:gd name="connsiteX24" fmla="*/ 5542 w 10000"/>
              <a:gd name="connsiteY24" fmla="*/ 1500 h 8000"/>
              <a:gd name="connsiteX25" fmla="*/ 5332 w 10000"/>
              <a:gd name="connsiteY25" fmla="*/ 1506 h 8000"/>
              <a:gd name="connsiteX26" fmla="*/ 5124 w 10000"/>
              <a:gd name="connsiteY26" fmla="*/ 1500 h 8000"/>
              <a:gd name="connsiteX27" fmla="*/ 4918 w 10000"/>
              <a:gd name="connsiteY27" fmla="*/ 1500 h 8000"/>
              <a:gd name="connsiteX28" fmla="*/ 4714 w 10000"/>
              <a:gd name="connsiteY28" fmla="*/ 1488 h 8000"/>
              <a:gd name="connsiteX29" fmla="*/ 4514 w 10000"/>
              <a:gd name="connsiteY29" fmla="*/ 1470 h 8000"/>
              <a:gd name="connsiteX30" fmla="*/ 4316 w 10000"/>
              <a:gd name="connsiteY30" fmla="*/ 1453 h 8000"/>
              <a:gd name="connsiteX31" fmla="*/ 4122 w 10000"/>
              <a:gd name="connsiteY31" fmla="*/ 1434 h 8000"/>
              <a:gd name="connsiteX32" fmla="*/ 3929 w 10000"/>
              <a:gd name="connsiteY32" fmla="*/ 1405 h 8000"/>
              <a:gd name="connsiteX33" fmla="*/ 3739 w 10000"/>
              <a:gd name="connsiteY33" fmla="*/ 1374 h 8000"/>
              <a:gd name="connsiteX34" fmla="*/ 3553 w 10000"/>
              <a:gd name="connsiteY34" fmla="*/ 1346 h 8000"/>
              <a:gd name="connsiteX35" fmla="*/ 3190 w 10000"/>
              <a:gd name="connsiteY35" fmla="*/ 1267 h 8000"/>
              <a:gd name="connsiteX36" fmla="*/ 2842 w 10000"/>
              <a:gd name="connsiteY36" fmla="*/ 1183 h 8000"/>
              <a:gd name="connsiteX37" fmla="*/ 2508 w 10000"/>
              <a:gd name="connsiteY37" fmla="*/ 1095 h 8000"/>
              <a:gd name="connsiteX38" fmla="*/ 2192 w 10000"/>
              <a:gd name="connsiteY38" fmla="*/ 998 h 8000"/>
              <a:gd name="connsiteX39" fmla="*/ 1890 w 10000"/>
              <a:gd name="connsiteY39" fmla="*/ 897 h 8000"/>
              <a:gd name="connsiteX40" fmla="*/ 1610 w 10000"/>
              <a:gd name="connsiteY40" fmla="*/ 788 h 8000"/>
              <a:gd name="connsiteX41" fmla="*/ 1347 w 10000"/>
              <a:gd name="connsiteY41" fmla="*/ 681 h 8000"/>
              <a:gd name="connsiteX42" fmla="*/ 1105 w 10000"/>
              <a:gd name="connsiteY42" fmla="*/ 574 h 8000"/>
              <a:gd name="connsiteX43" fmla="*/ 883 w 10000"/>
              <a:gd name="connsiteY43" fmla="*/ 473 h 8000"/>
              <a:gd name="connsiteX44" fmla="*/ 686 w 10000"/>
              <a:gd name="connsiteY44" fmla="*/ 377 h 8000"/>
              <a:gd name="connsiteX45" fmla="*/ 508 w 10000"/>
              <a:gd name="connsiteY45" fmla="*/ 286 h 8000"/>
              <a:gd name="connsiteX46" fmla="*/ 358 w 10000"/>
              <a:gd name="connsiteY46" fmla="*/ 210 h 8000"/>
              <a:gd name="connsiteX47" fmla="*/ 232 w 10000"/>
              <a:gd name="connsiteY47" fmla="*/ 138 h 8000"/>
              <a:gd name="connsiteX48" fmla="*/ 59 w 10000"/>
              <a:gd name="connsiteY48" fmla="*/ 35 h 8000"/>
              <a:gd name="connsiteX49" fmla="*/ 0 w 10000"/>
              <a:gd name="connsiteY49" fmla="*/ 0 h 8000"/>
              <a:gd name="connsiteX50" fmla="*/ 0 w 10000"/>
              <a:gd name="connsiteY50" fmla="*/ 0 h 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 rot="21010068">
            <a:off x="8493163" y="4185116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585" y="1205350"/>
            <a:ext cx="8519529" cy="247341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86B49-4315-4631-96FA-AAF28D6DDA27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301" y="5024968"/>
            <a:ext cx="8529811" cy="100209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21627" y="2569497"/>
            <a:ext cx="7503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 smtClean="0"/>
              <a:t>”</a:t>
            </a:r>
            <a:endParaRPr lang="en-US" sz="9600" dirty="0"/>
          </a:p>
        </p:txBody>
      </p:sp>
      <p:sp>
        <p:nvSpPr>
          <p:cNvPr id="14" name="TextBox 13"/>
          <p:cNvSpPr txBox="1"/>
          <p:nvPr/>
        </p:nvSpPr>
        <p:spPr>
          <a:xfrm>
            <a:off x="790373" y="833013"/>
            <a:ext cx="8021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 smtClean="0"/>
              <a:t>“</a:t>
            </a:r>
            <a:endParaRPr lang="en-US" sz="9600" dirty="0"/>
          </a:p>
        </p:txBody>
      </p:sp>
      <p:sp>
        <p:nvSpPr>
          <p:cNvPr id="17" name="Rectangle 16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066429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auto">
          <a:xfrm>
            <a:off x="455730" y="3246968"/>
            <a:ext cx="11280538" cy="360263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7628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10000"/>
              <a:gd name="connsiteX1" fmla="*/ 0 w 10000"/>
              <a:gd name="connsiteY1" fmla="*/ 7945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946"/>
              <a:gd name="connsiteX1" fmla="*/ 0 w 10000"/>
              <a:gd name="connsiteY1" fmla="*/ 7945 h 7946"/>
              <a:gd name="connsiteX2" fmla="*/ 10000 w 10000"/>
              <a:gd name="connsiteY2" fmla="*/ 7946 h 7946"/>
              <a:gd name="connsiteX3" fmla="*/ 10000 w 10000"/>
              <a:gd name="connsiteY3" fmla="*/ 4 h 7946"/>
              <a:gd name="connsiteX4" fmla="*/ 10000 w 10000"/>
              <a:gd name="connsiteY4" fmla="*/ 4 h 7946"/>
              <a:gd name="connsiteX5" fmla="*/ 9773 w 10000"/>
              <a:gd name="connsiteY5" fmla="*/ 91 h 7946"/>
              <a:gd name="connsiteX6" fmla="*/ 9547 w 10000"/>
              <a:gd name="connsiteY6" fmla="*/ 175 h 7946"/>
              <a:gd name="connsiteX7" fmla="*/ 9320 w 10000"/>
              <a:gd name="connsiteY7" fmla="*/ 256 h 7946"/>
              <a:gd name="connsiteX8" fmla="*/ 9092 w 10000"/>
              <a:gd name="connsiteY8" fmla="*/ 326 h 7946"/>
              <a:gd name="connsiteX9" fmla="*/ 8865 w 10000"/>
              <a:gd name="connsiteY9" fmla="*/ 396 h 7946"/>
              <a:gd name="connsiteX10" fmla="*/ 8637 w 10000"/>
              <a:gd name="connsiteY10" fmla="*/ 462 h 7946"/>
              <a:gd name="connsiteX11" fmla="*/ 8412 w 10000"/>
              <a:gd name="connsiteY11" fmla="*/ 518 h 7946"/>
              <a:gd name="connsiteX12" fmla="*/ 8184 w 10000"/>
              <a:gd name="connsiteY12" fmla="*/ 571 h 7946"/>
              <a:gd name="connsiteX13" fmla="*/ 7957 w 10000"/>
              <a:gd name="connsiteY13" fmla="*/ 620 h 7946"/>
              <a:gd name="connsiteX14" fmla="*/ 7734 w 10000"/>
              <a:gd name="connsiteY14" fmla="*/ 662 h 7946"/>
              <a:gd name="connsiteX15" fmla="*/ 7508 w 10000"/>
              <a:gd name="connsiteY15" fmla="*/ 704 h 7946"/>
              <a:gd name="connsiteX16" fmla="*/ 7285 w 10000"/>
              <a:gd name="connsiteY16" fmla="*/ 739 h 7946"/>
              <a:gd name="connsiteX17" fmla="*/ 7062 w 10000"/>
              <a:gd name="connsiteY17" fmla="*/ 767 h 7946"/>
              <a:gd name="connsiteX18" fmla="*/ 6840 w 10000"/>
              <a:gd name="connsiteY18" fmla="*/ 795 h 7946"/>
              <a:gd name="connsiteX19" fmla="*/ 6620 w 10000"/>
              <a:gd name="connsiteY19" fmla="*/ 819 h 7946"/>
              <a:gd name="connsiteX20" fmla="*/ 6402 w 10000"/>
              <a:gd name="connsiteY20" fmla="*/ 837 h 7946"/>
              <a:gd name="connsiteX21" fmla="*/ 6184 w 10000"/>
              <a:gd name="connsiteY21" fmla="*/ 851 h 7946"/>
              <a:gd name="connsiteX22" fmla="*/ 5968 w 10000"/>
              <a:gd name="connsiteY22" fmla="*/ 865 h 7946"/>
              <a:gd name="connsiteX23" fmla="*/ 5755 w 10000"/>
              <a:gd name="connsiteY23" fmla="*/ 872 h 7946"/>
              <a:gd name="connsiteX24" fmla="*/ 5542 w 10000"/>
              <a:gd name="connsiteY24" fmla="*/ 879 h 7946"/>
              <a:gd name="connsiteX25" fmla="*/ 5332 w 10000"/>
              <a:gd name="connsiteY25" fmla="*/ 882 h 7946"/>
              <a:gd name="connsiteX26" fmla="*/ 5124 w 10000"/>
              <a:gd name="connsiteY26" fmla="*/ 879 h 7946"/>
              <a:gd name="connsiteX27" fmla="*/ 4918 w 10000"/>
              <a:gd name="connsiteY27" fmla="*/ 879 h 7946"/>
              <a:gd name="connsiteX28" fmla="*/ 4714 w 10000"/>
              <a:gd name="connsiteY28" fmla="*/ 872 h 7946"/>
              <a:gd name="connsiteX29" fmla="*/ 4514 w 10000"/>
              <a:gd name="connsiteY29" fmla="*/ 861 h 7946"/>
              <a:gd name="connsiteX30" fmla="*/ 4316 w 10000"/>
              <a:gd name="connsiteY30" fmla="*/ 851 h 7946"/>
              <a:gd name="connsiteX31" fmla="*/ 4122 w 10000"/>
              <a:gd name="connsiteY31" fmla="*/ 840 h 7946"/>
              <a:gd name="connsiteX32" fmla="*/ 3929 w 10000"/>
              <a:gd name="connsiteY32" fmla="*/ 823 h 7946"/>
              <a:gd name="connsiteX33" fmla="*/ 3739 w 10000"/>
              <a:gd name="connsiteY33" fmla="*/ 805 h 7946"/>
              <a:gd name="connsiteX34" fmla="*/ 3553 w 10000"/>
              <a:gd name="connsiteY34" fmla="*/ 788 h 7946"/>
              <a:gd name="connsiteX35" fmla="*/ 3190 w 10000"/>
              <a:gd name="connsiteY35" fmla="*/ 742 h 7946"/>
              <a:gd name="connsiteX36" fmla="*/ 2842 w 10000"/>
              <a:gd name="connsiteY36" fmla="*/ 693 h 7946"/>
              <a:gd name="connsiteX37" fmla="*/ 2508 w 10000"/>
              <a:gd name="connsiteY37" fmla="*/ 641 h 7946"/>
              <a:gd name="connsiteX38" fmla="*/ 2192 w 10000"/>
              <a:gd name="connsiteY38" fmla="*/ 585 h 7946"/>
              <a:gd name="connsiteX39" fmla="*/ 1890 w 10000"/>
              <a:gd name="connsiteY39" fmla="*/ 525 h 7946"/>
              <a:gd name="connsiteX40" fmla="*/ 1610 w 10000"/>
              <a:gd name="connsiteY40" fmla="*/ 462 h 7946"/>
              <a:gd name="connsiteX41" fmla="*/ 1347 w 10000"/>
              <a:gd name="connsiteY41" fmla="*/ 399 h 7946"/>
              <a:gd name="connsiteX42" fmla="*/ 1105 w 10000"/>
              <a:gd name="connsiteY42" fmla="*/ 336 h 7946"/>
              <a:gd name="connsiteX43" fmla="*/ 883 w 10000"/>
              <a:gd name="connsiteY43" fmla="*/ 277 h 7946"/>
              <a:gd name="connsiteX44" fmla="*/ 686 w 10000"/>
              <a:gd name="connsiteY44" fmla="*/ 221 h 7946"/>
              <a:gd name="connsiteX45" fmla="*/ 508 w 10000"/>
              <a:gd name="connsiteY45" fmla="*/ 168 h 7946"/>
              <a:gd name="connsiteX46" fmla="*/ 358 w 10000"/>
              <a:gd name="connsiteY46" fmla="*/ 123 h 7946"/>
              <a:gd name="connsiteX47" fmla="*/ 232 w 10000"/>
              <a:gd name="connsiteY47" fmla="*/ 81 h 7946"/>
              <a:gd name="connsiteX48" fmla="*/ 59 w 10000"/>
              <a:gd name="connsiteY48" fmla="*/ 21 h 7946"/>
              <a:gd name="connsiteX49" fmla="*/ 0 w 10000"/>
              <a:gd name="connsiteY49" fmla="*/ 0 h 7946"/>
              <a:gd name="connsiteX50" fmla="*/ 0 w 10000"/>
              <a:gd name="connsiteY50" fmla="*/ 0 h 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000" h="7946">
                <a:moveTo>
                  <a:pt x="0" y="0"/>
                </a:moveTo>
                <a:lnTo>
                  <a:pt x="0" y="7945"/>
                </a:lnTo>
                <a:lnTo>
                  <a:pt x="10000" y="7946"/>
                </a:lnTo>
                <a:lnTo>
                  <a:pt x="10000" y="4"/>
                </a:lnTo>
                <a:lnTo>
                  <a:pt x="10000" y="4"/>
                </a:lnTo>
                <a:lnTo>
                  <a:pt x="9773" y="91"/>
                </a:lnTo>
                <a:lnTo>
                  <a:pt x="9547" y="175"/>
                </a:lnTo>
                <a:lnTo>
                  <a:pt x="9320" y="256"/>
                </a:lnTo>
                <a:lnTo>
                  <a:pt x="9092" y="326"/>
                </a:lnTo>
                <a:lnTo>
                  <a:pt x="8865" y="396"/>
                </a:lnTo>
                <a:lnTo>
                  <a:pt x="8637" y="462"/>
                </a:lnTo>
                <a:lnTo>
                  <a:pt x="8412" y="518"/>
                </a:lnTo>
                <a:lnTo>
                  <a:pt x="8184" y="571"/>
                </a:lnTo>
                <a:lnTo>
                  <a:pt x="7957" y="620"/>
                </a:lnTo>
                <a:lnTo>
                  <a:pt x="7734" y="662"/>
                </a:lnTo>
                <a:lnTo>
                  <a:pt x="7508" y="704"/>
                </a:lnTo>
                <a:lnTo>
                  <a:pt x="7285" y="739"/>
                </a:lnTo>
                <a:lnTo>
                  <a:pt x="7062" y="767"/>
                </a:lnTo>
                <a:lnTo>
                  <a:pt x="6840" y="795"/>
                </a:lnTo>
                <a:lnTo>
                  <a:pt x="6620" y="819"/>
                </a:lnTo>
                <a:lnTo>
                  <a:pt x="6402" y="837"/>
                </a:lnTo>
                <a:lnTo>
                  <a:pt x="6184" y="851"/>
                </a:lnTo>
                <a:lnTo>
                  <a:pt x="5968" y="865"/>
                </a:lnTo>
                <a:lnTo>
                  <a:pt x="5755" y="872"/>
                </a:lnTo>
                <a:lnTo>
                  <a:pt x="5542" y="879"/>
                </a:lnTo>
                <a:lnTo>
                  <a:pt x="5332" y="882"/>
                </a:lnTo>
                <a:lnTo>
                  <a:pt x="5124" y="879"/>
                </a:lnTo>
                <a:lnTo>
                  <a:pt x="4918" y="879"/>
                </a:lnTo>
                <a:lnTo>
                  <a:pt x="4714" y="872"/>
                </a:lnTo>
                <a:lnTo>
                  <a:pt x="4514" y="861"/>
                </a:lnTo>
                <a:lnTo>
                  <a:pt x="4316" y="851"/>
                </a:lnTo>
                <a:lnTo>
                  <a:pt x="4122" y="840"/>
                </a:lnTo>
                <a:lnTo>
                  <a:pt x="3929" y="823"/>
                </a:lnTo>
                <a:lnTo>
                  <a:pt x="3739" y="805"/>
                </a:lnTo>
                <a:lnTo>
                  <a:pt x="3553" y="788"/>
                </a:lnTo>
                <a:lnTo>
                  <a:pt x="3190" y="742"/>
                </a:lnTo>
                <a:lnTo>
                  <a:pt x="2842" y="693"/>
                </a:lnTo>
                <a:lnTo>
                  <a:pt x="2508" y="641"/>
                </a:lnTo>
                <a:lnTo>
                  <a:pt x="2192" y="585"/>
                </a:lnTo>
                <a:lnTo>
                  <a:pt x="1890" y="525"/>
                </a:lnTo>
                <a:lnTo>
                  <a:pt x="1610" y="462"/>
                </a:lnTo>
                <a:lnTo>
                  <a:pt x="1347" y="399"/>
                </a:lnTo>
                <a:lnTo>
                  <a:pt x="1105" y="336"/>
                </a:lnTo>
                <a:lnTo>
                  <a:pt x="883" y="277"/>
                </a:lnTo>
                <a:lnTo>
                  <a:pt x="686" y="221"/>
                </a:lnTo>
                <a:lnTo>
                  <a:pt x="508" y="168"/>
                </a:lnTo>
                <a:lnTo>
                  <a:pt x="358" y="123"/>
                </a:lnTo>
                <a:lnTo>
                  <a:pt x="232" y="81"/>
                </a:lnTo>
                <a:lnTo>
                  <a:pt x="59" y="2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8493163" y="3152184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297" y="961827"/>
            <a:ext cx="8827958" cy="19812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F14E-2705-4CA4-B10E-F5BFB8BD292C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5" y="4582207"/>
            <a:ext cx="8827958" cy="144485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43297" y="3993692"/>
            <a:ext cx="8827958" cy="502047"/>
          </a:xfrm>
        </p:spPr>
        <p:txBody>
          <a:bodyPr anchor="b">
            <a:noAutofit/>
          </a:bodyPr>
          <a:lstStyle>
            <a:lvl1pPr marL="0" indent="0" algn="l" defTabSz="457200" rtl="0" eaLnBrk="1" latinLnBrk="0" hangingPunct="1">
              <a:buNone/>
              <a:defRPr lang="en-US" sz="28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672168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/>
          <p:cNvSpPr>
            <a:spLocks/>
          </p:cNvSpPr>
          <p:nvPr/>
        </p:nvSpPr>
        <p:spPr bwMode="auto">
          <a:xfrm rot="21010068">
            <a:off x="8493163" y="1797517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59626" y="1866405"/>
            <a:ext cx="11280538" cy="4533900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405118" y="2569634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4426" y="2569634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5" y="2617299"/>
            <a:ext cx="312998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3897" y="2603502"/>
            <a:ext cx="314619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B262A-6216-4012-96A3-8AF1B57B5362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755" y="2617300"/>
            <a:ext cx="3161852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5255" y="3193561"/>
            <a:ext cx="3129983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3897" y="3193562"/>
            <a:ext cx="3146199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755" y="3193562"/>
            <a:ext cx="3165543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795740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/>
          <p:cNvSpPr>
            <a:spLocks/>
          </p:cNvSpPr>
          <p:nvPr/>
        </p:nvSpPr>
        <p:spPr bwMode="auto">
          <a:xfrm rot="21010068">
            <a:off x="8493163" y="1797517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459626" y="1866405"/>
            <a:ext cx="11280538" cy="4533900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3" y="4532845"/>
            <a:ext cx="30512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3728" y="4532846"/>
            <a:ext cx="3047560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8B705-F25E-4EEB-8FB6-78EE504A9A17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5513" y="4532847"/>
            <a:ext cx="3051233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9296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3937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5254" y="5109108"/>
            <a:ext cx="3051232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055" y="5184002"/>
            <a:ext cx="3051233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5514" y="5184001"/>
            <a:ext cx="3051232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1334900" y="2603500"/>
            <a:ext cx="26919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4749700" y="2603500"/>
            <a:ext cx="26919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8165157" y="2603500"/>
            <a:ext cx="26919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04414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 rot="21010068">
            <a:off x="8493163" y="1797517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59626" y="1866405"/>
            <a:ext cx="11280538" cy="4533900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4" y="973668"/>
            <a:ext cx="88279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16337-6B07-4B3C-9ACD-22D7C28F3BA1}" type="datetime1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18041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 rot="5101749">
            <a:off x="6296808" y="4577680"/>
            <a:ext cx="3299407" cy="441039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14975" y="402165"/>
            <a:ext cx="6512562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5400000">
            <a:off x="4451179" y="2801558"/>
            <a:ext cx="6053670" cy="1254885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7628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10000"/>
              <a:gd name="connsiteX1" fmla="*/ 0 w 10000"/>
              <a:gd name="connsiteY1" fmla="*/ 7945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946"/>
              <a:gd name="connsiteX1" fmla="*/ 0 w 10000"/>
              <a:gd name="connsiteY1" fmla="*/ 7945 h 7946"/>
              <a:gd name="connsiteX2" fmla="*/ 10000 w 10000"/>
              <a:gd name="connsiteY2" fmla="*/ 7946 h 7946"/>
              <a:gd name="connsiteX3" fmla="*/ 10000 w 10000"/>
              <a:gd name="connsiteY3" fmla="*/ 4 h 7946"/>
              <a:gd name="connsiteX4" fmla="*/ 10000 w 10000"/>
              <a:gd name="connsiteY4" fmla="*/ 4 h 7946"/>
              <a:gd name="connsiteX5" fmla="*/ 9773 w 10000"/>
              <a:gd name="connsiteY5" fmla="*/ 91 h 7946"/>
              <a:gd name="connsiteX6" fmla="*/ 9547 w 10000"/>
              <a:gd name="connsiteY6" fmla="*/ 175 h 7946"/>
              <a:gd name="connsiteX7" fmla="*/ 9320 w 10000"/>
              <a:gd name="connsiteY7" fmla="*/ 256 h 7946"/>
              <a:gd name="connsiteX8" fmla="*/ 9092 w 10000"/>
              <a:gd name="connsiteY8" fmla="*/ 326 h 7946"/>
              <a:gd name="connsiteX9" fmla="*/ 8865 w 10000"/>
              <a:gd name="connsiteY9" fmla="*/ 396 h 7946"/>
              <a:gd name="connsiteX10" fmla="*/ 8637 w 10000"/>
              <a:gd name="connsiteY10" fmla="*/ 462 h 7946"/>
              <a:gd name="connsiteX11" fmla="*/ 8412 w 10000"/>
              <a:gd name="connsiteY11" fmla="*/ 518 h 7946"/>
              <a:gd name="connsiteX12" fmla="*/ 8184 w 10000"/>
              <a:gd name="connsiteY12" fmla="*/ 571 h 7946"/>
              <a:gd name="connsiteX13" fmla="*/ 7957 w 10000"/>
              <a:gd name="connsiteY13" fmla="*/ 620 h 7946"/>
              <a:gd name="connsiteX14" fmla="*/ 7734 w 10000"/>
              <a:gd name="connsiteY14" fmla="*/ 662 h 7946"/>
              <a:gd name="connsiteX15" fmla="*/ 7508 w 10000"/>
              <a:gd name="connsiteY15" fmla="*/ 704 h 7946"/>
              <a:gd name="connsiteX16" fmla="*/ 7285 w 10000"/>
              <a:gd name="connsiteY16" fmla="*/ 739 h 7946"/>
              <a:gd name="connsiteX17" fmla="*/ 7062 w 10000"/>
              <a:gd name="connsiteY17" fmla="*/ 767 h 7946"/>
              <a:gd name="connsiteX18" fmla="*/ 6840 w 10000"/>
              <a:gd name="connsiteY18" fmla="*/ 795 h 7946"/>
              <a:gd name="connsiteX19" fmla="*/ 6620 w 10000"/>
              <a:gd name="connsiteY19" fmla="*/ 819 h 7946"/>
              <a:gd name="connsiteX20" fmla="*/ 6402 w 10000"/>
              <a:gd name="connsiteY20" fmla="*/ 837 h 7946"/>
              <a:gd name="connsiteX21" fmla="*/ 6184 w 10000"/>
              <a:gd name="connsiteY21" fmla="*/ 851 h 7946"/>
              <a:gd name="connsiteX22" fmla="*/ 5968 w 10000"/>
              <a:gd name="connsiteY22" fmla="*/ 865 h 7946"/>
              <a:gd name="connsiteX23" fmla="*/ 5755 w 10000"/>
              <a:gd name="connsiteY23" fmla="*/ 872 h 7946"/>
              <a:gd name="connsiteX24" fmla="*/ 5542 w 10000"/>
              <a:gd name="connsiteY24" fmla="*/ 879 h 7946"/>
              <a:gd name="connsiteX25" fmla="*/ 5332 w 10000"/>
              <a:gd name="connsiteY25" fmla="*/ 882 h 7946"/>
              <a:gd name="connsiteX26" fmla="*/ 5124 w 10000"/>
              <a:gd name="connsiteY26" fmla="*/ 879 h 7946"/>
              <a:gd name="connsiteX27" fmla="*/ 4918 w 10000"/>
              <a:gd name="connsiteY27" fmla="*/ 879 h 7946"/>
              <a:gd name="connsiteX28" fmla="*/ 4714 w 10000"/>
              <a:gd name="connsiteY28" fmla="*/ 872 h 7946"/>
              <a:gd name="connsiteX29" fmla="*/ 4514 w 10000"/>
              <a:gd name="connsiteY29" fmla="*/ 861 h 7946"/>
              <a:gd name="connsiteX30" fmla="*/ 4316 w 10000"/>
              <a:gd name="connsiteY30" fmla="*/ 851 h 7946"/>
              <a:gd name="connsiteX31" fmla="*/ 4122 w 10000"/>
              <a:gd name="connsiteY31" fmla="*/ 840 h 7946"/>
              <a:gd name="connsiteX32" fmla="*/ 3929 w 10000"/>
              <a:gd name="connsiteY32" fmla="*/ 823 h 7946"/>
              <a:gd name="connsiteX33" fmla="*/ 3739 w 10000"/>
              <a:gd name="connsiteY33" fmla="*/ 805 h 7946"/>
              <a:gd name="connsiteX34" fmla="*/ 3553 w 10000"/>
              <a:gd name="connsiteY34" fmla="*/ 788 h 7946"/>
              <a:gd name="connsiteX35" fmla="*/ 3190 w 10000"/>
              <a:gd name="connsiteY35" fmla="*/ 742 h 7946"/>
              <a:gd name="connsiteX36" fmla="*/ 2842 w 10000"/>
              <a:gd name="connsiteY36" fmla="*/ 693 h 7946"/>
              <a:gd name="connsiteX37" fmla="*/ 2508 w 10000"/>
              <a:gd name="connsiteY37" fmla="*/ 641 h 7946"/>
              <a:gd name="connsiteX38" fmla="*/ 2192 w 10000"/>
              <a:gd name="connsiteY38" fmla="*/ 585 h 7946"/>
              <a:gd name="connsiteX39" fmla="*/ 1890 w 10000"/>
              <a:gd name="connsiteY39" fmla="*/ 525 h 7946"/>
              <a:gd name="connsiteX40" fmla="*/ 1610 w 10000"/>
              <a:gd name="connsiteY40" fmla="*/ 462 h 7946"/>
              <a:gd name="connsiteX41" fmla="*/ 1347 w 10000"/>
              <a:gd name="connsiteY41" fmla="*/ 399 h 7946"/>
              <a:gd name="connsiteX42" fmla="*/ 1105 w 10000"/>
              <a:gd name="connsiteY42" fmla="*/ 336 h 7946"/>
              <a:gd name="connsiteX43" fmla="*/ 883 w 10000"/>
              <a:gd name="connsiteY43" fmla="*/ 277 h 7946"/>
              <a:gd name="connsiteX44" fmla="*/ 686 w 10000"/>
              <a:gd name="connsiteY44" fmla="*/ 221 h 7946"/>
              <a:gd name="connsiteX45" fmla="*/ 508 w 10000"/>
              <a:gd name="connsiteY45" fmla="*/ 168 h 7946"/>
              <a:gd name="connsiteX46" fmla="*/ 358 w 10000"/>
              <a:gd name="connsiteY46" fmla="*/ 123 h 7946"/>
              <a:gd name="connsiteX47" fmla="*/ 232 w 10000"/>
              <a:gd name="connsiteY47" fmla="*/ 81 h 7946"/>
              <a:gd name="connsiteX48" fmla="*/ 59 w 10000"/>
              <a:gd name="connsiteY48" fmla="*/ 21 h 7946"/>
              <a:gd name="connsiteX49" fmla="*/ 0 w 10000"/>
              <a:gd name="connsiteY49" fmla="*/ 0 h 7946"/>
              <a:gd name="connsiteX50" fmla="*/ 0 w 10000"/>
              <a:gd name="connsiteY50" fmla="*/ 0 h 7946"/>
              <a:gd name="connsiteX0" fmla="*/ 0 w 10000"/>
              <a:gd name="connsiteY0" fmla="*/ 0 h 10000"/>
              <a:gd name="connsiteX1" fmla="*/ 0 w 10000"/>
              <a:gd name="connsiteY1" fmla="*/ 7371 h 10000"/>
              <a:gd name="connsiteX2" fmla="*/ 10000 w 10000"/>
              <a:gd name="connsiteY2" fmla="*/ 10000 h 10000"/>
              <a:gd name="connsiteX3" fmla="*/ 10000 w 10000"/>
              <a:gd name="connsiteY3" fmla="*/ 5 h 10000"/>
              <a:gd name="connsiteX4" fmla="*/ 10000 w 10000"/>
              <a:gd name="connsiteY4" fmla="*/ 5 h 10000"/>
              <a:gd name="connsiteX5" fmla="*/ 9773 w 10000"/>
              <a:gd name="connsiteY5" fmla="*/ 115 h 10000"/>
              <a:gd name="connsiteX6" fmla="*/ 9547 w 10000"/>
              <a:gd name="connsiteY6" fmla="*/ 220 h 10000"/>
              <a:gd name="connsiteX7" fmla="*/ 9320 w 10000"/>
              <a:gd name="connsiteY7" fmla="*/ 322 h 10000"/>
              <a:gd name="connsiteX8" fmla="*/ 9092 w 10000"/>
              <a:gd name="connsiteY8" fmla="*/ 410 h 10000"/>
              <a:gd name="connsiteX9" fmla="*/ 8865 w 10000"/>
              <a:gd name="connsiteY9" fmla="*/ 498 h 10000"/>
              <a:gd name="connsiteX10" fmla="*/ 8637 w 10000"/>
              <a:gd name="connsiteY10" fmla="*/ 581 h 10000"/>
              <a:gd name="connsiteX11" fmla="*/ 8412 w 10000"/>
              <a:gd name="connsiteY11" fmla="*/ 652 h 10000"/>
              <a:gd name="connsiteX12" fmla="*/ 8184 w 10000"/>
              <a:gd name="connsiteY12" fmla="*/ 719 h 10000"/>
              <a:gd name="connsiteX13" fmla="*/ 7957 w 10000"/>
              <a:gd name="connsiteY13" fmla="*/ 780 h 10000"/>
              <a:gd name="connsiteX14" fmla="*/ 7734 w 10000"/>
              <a:gd name="connsiteY14" fmla="*/ 833 h 10000"/>
              <a:gd name="connsiteX15" fmla="*/ 7508 w 10000"/>
              <a:gd name="connsiteY15" fmla="*/ 886 h 10000"/>
              <a:gd name="connsiteX16" fmla="*/ 7285 w 10000"/>
              <a:gd name="connsiteY16" fmla="*/ 930 h 10000"/>
              <a:gd name="connsiteX17" fmla="*/ 7062 w 10000"/>
              <a:gd name="connsiteY17" fmla="*/ 965 h 10000"/>
              <a:gd name="connsiteX18" fmla="*/ 6840 w 10000"/>
              <a:gd name="connsiteY18" fmla="*/ 1001 h 10000"/>
              <a:gd name="connsiteX19" fmla="*/ 6620 w 10000"/>
              <a:gd name="connsiteY19" fmla="*/ 1031 h 10000"/>
              <a:gd name="connsiteX20" fmla="*/ 6402 w 10000"/>
              <a:gd name="connsiteY20" fmla="*/ 1053 h 10000"/>
              <a:gd name="connsiteX21" fmla="*/ 6184 w 10000"/>
              <a:gd name="connsiteY21" fmla="*/ 1071 h 10000"/>
              <a:gd name="connsiteX22" fmla="*/ 5968 w 10000"/>
              <a:gd name="connsiteY22" fmla="*/ 1089 h 10000"/>
              <a:gd name="connsiteX23" fmla="*/ 5755 w 10000"/>
              <a:gd name="connsiteY23" fmla="*/ 1097 h 10000"/>
              <a:gd name="connsiteX24" fmla="*/ 5542 w 10000"/>
              <a:gd name="connsiteY24" fmla="*/ 1106 h 10000"/>
              <a:gd name="connsiteX25" fmla="*/ 5332 w 10000"/>
              <a:gd name="connsiteY25" fmla="*/ 1110 h 10000"/>
              <a:gd name="connsiteX26" fmla="*/ 5124 w 10000"/>
              <a:gd name="connsiteY26" fmla="*/ 1106 h 10000"/>
              <a:gd name="connsiteX27" fmla="*/ 4918 w 10000"/>
              <a:gd name="connsiteY27" fmla="*/ 1106 h 10000"/>
              <a:gd name="connsiteX28" fmla="*/ 4714 w 10000"/>
              <a:gd name="connsiteY28" fmla="*/ 1097 h 10000"/>
              <a:gd name="connsiteX29" fmla="*/ 4514 w 10000"/>
              <a:gd name="connsiteY29" fmla="*/ 1084 h 10000"/>
              <a:gd name="connsiteX30" fmla="*/ 4316 w 10000"/>
              <a:gd name="connsiteY30" fmla="*/ 1071 h 10000"/>
              <a:gd name="connsiteX31" fmla="*/ 4122 w 10000"/>
              <a:gd name="connsiteY31" fmla="*/ 1057 h 10000"/>
              <a:gd name="connsiteX32" fmla="*/ 3929 w 10000"/>
              <a:gd name="connsiteY32" fmla="*/ 1036 h 10000"/>
              <a:gd name="connsiteX33" fmla="*/ 3739 w 10000"/>
              <a:gd name="connsiteY33" fmla="*/ 1013 h 10000"/>
              <a:gd name="connsiteX34" fmla="*/ 3553 w 10000"/>
              <a:gd name="connsiteY34" fmla="*/ 992 h 10000"/>
              <a:gd name="connsiteX35" fmla="*/ 3190 w 10000"/>
              <a:gd name="connsiteY35" fmla="*/ 934 h 10000"/>
              <a:gd name="connsiteX36" fmla="*/ 2842 w 10000"/>
              <a:gd name="connsiteY36" fmla="*/ 872 h 10000"/>
              <a:gd name="connsiteX37" fmla="*/ 2508 w 10000"/>
              <a:gd name="connsiteY37" fmla="*/ 807 h 10000"/>
              <a:gd name="connsiteX38" fmla="*/ 2192 w 10000"/>
              <a:gd name="connsiteY38" fmla="*/ 736 h 10000"/>
              <a:gd name="connsiteX39" fmla="*/ 1890 w 10000"/>
              <a:gd name="connsiteY39" fmla="*/ 661 h 10000"/>
              <a:gd name="connsiteX40" fmla="*/ 1610 w 10000"/>
              <a:gd name="connsiteY40" fmla="*/ 581 h 10000"/>
              <a:gd name="connsiteX41" fmla="*/ 1347 w 10000"/>
              <a:gd name="connsiteY41" fmla="*/ 502 h 10000"/>
              <a:gd name="connsiteX42" fmla="*/ 1105 w 10000"/>
              <a:gd name="connsiteY42" fmla="*/ 423 h 10000"/>
              <a:gd name="connsiteX43" fmla="*/ 883 w 10000"/>
              <a:gd name="connsiteY43" fmla="*/ 349 h 10000"/>
              <a:gd name="connsiteX44" fmla="*/ 686 w 10000"/>
              <a:gd name="connsiteY44" fmla="*/ 278 h 10000"/>
              <a:gd name="connsiteX45" fmla="*/ 508 w 10000"/>
              <a:gd name="connsiteY45" fmla="*/ 211 h 10000"/>
              <a:gd name="connsiteX46" fmla="*/ 358 w 10000"/>
              <a:gd name="connsiteY46" fmla="*/ 155 h 10000"/>
              <a:gd name="connsiteX47" fmla="*/ 232 w 10000"/>
              <a:gd name="connsiteY47" fmla="*/ 102 h 10000"/>
              <a:gd name="connsiteX48" fmla="*/ 59 w 10000"/>
              <a:gd name="connsiteY48" fmla="*/ 26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372"/>
              <a:gd name="connsiteX1" fmla="*/ 0 w 10000"/>
              <a:gd name="connsiteY1" fmla="*/ 7371 h 7372"/>
              <a:gd name="connsiteX2" fmla="*/ 10000 w 10000"/>
              <a:gd name="connsiteY2" fmla="*/ 7372 h 7372"/>
              <a:gd name="connsiteX3" fmla="*/ 10000 w 10000"/>
              <a:gd name="connsiteY3" fmla="*/ 5 h 7372"/>
              <a:gd name="connsiteX4" fmla="*/ 10000 w 10000"/>
              <a:gd name="connsiteY4" fmla="*/ 5 h 7372"/>
              <a:gd name="connsiteX5" fmla="*/ 9773 w 10000"/>
              <a:gd name="connsiteY5" fmla="*/ 115 h 7372"/>
              <a:gd name="connsiteX6" fmla="*/ 9547 w 10000"/>
              <a:gd name="connsiteY6" fmla="*/ 220 h 7372"/>
              <a:gd name="connsiteX7" fmla="*/ 9320 w 10000"/>
              <a:gd name="connsiteY7" fmla="*/ 322 h 7372"/>
              <a:gd name="connsiteX8" fmla="*/ 9092 w 10000"/>
              <a:gd name="connsiteY8" fmla="*/ 410 h 7372"/>
              <a:gd name="connsiteX9" fmla="*/ 8865 w 10000"/>
              <a:gd name="connsiteY9" fmla="*/ 498 h 7372"/>
              <a:gd name="connsiteX10" fmla="*/ 8637 w 10000"/>
              <a:gd name="connsiteY10" fmla="*/ 581 h 7372"/>
              <a:gd name="connsiteX11" fmla="*/ 8412 w 10000"/>
              <a:gd name="connsiteY11" fmla="*/ 652 h 7372"/>
              <a:gd name="connsiteX12" fmla="*/ 8184 w 10000"/>
              <a:gd name="connsiteY12" fmla="*/ 719 h 7372"/>
              <a:gd name="connsiteX13" fmla="*/ 7957 w 10000"/>
              <a:gd name="connsiteY13" fmla="*/ 780 h 7372"/>
              <a:gd name="connsiteX14" fmla="*/ 7734 w 10000"/>
              <a:gd name="connsiteY14" fmla="*/ 833 h 7372"/>
              <a:gd name="connsiteX15" fmla="*/ 7508 w 10000"/>
              <a:gd name="connsiteY15" fmla="*/ 886 h 7372"/>
              <a:gd name="connsiteX16" fmla="*/ 7285 w 10000"/>
              <a:gd name="connsiteY16" fmla="*/ 930 h 7372"/>
              <a:gd name="connsiteX17" fmla="*/ 7062 w 10000"/>
              <a:gd name="connsiteY17" fmla="*/ 965 h 7372"/>
              <a:gd name="connsiteX18" fmla="*/ 6840 w 10000"/>
              <a:gd name="connsiteY18" fmla="*/ 1001 h 7372"/>
              <a:gd name="connsiteX19" fmla="*/ 6620 w 10000"/>
              <a:gd name="connsiteY19" fmla="*/ 1031 h 7372"/>
              <a:gd name="connsiteX20" fmla="*/ 6402 w 10000"/>
              <a:gd name="connsiteY20" fmla="*/ 1053 h 7372"/>
              <a:gd name="connsiteX21" fmla="*/ 6184 w 10000"/>
              <a:gd name="connsiteY21" fmla="*/ 1071 h 7372"/>
              <a:gd name="connsiteX22" fmla="*/ 5968 w 10000"/>
              <a:gd name="connsiteY22" fmla="*/ 1089 h 7372"/>
              <a:gd name="connsiteX23" fmla="*/ 5755 w 10000"/>
              <a:gd name="connsiteY23" fmla="*/ 1097 h 7372"/>
              <a:gd name="connsiteX24" fmla="*/ 5542 w 10000"/>
              <a:gd name="connsiteY24" fmla="*/ 1106 h 7372"/>
              <a:gd name="connsiteX25" fmla="*/ 5332 w 10000"/>
              <a:gd name="connsiteY25" fmla="*/ 1110 h 7372"/>
              <a:gd name="connsiteX26" fmla="*/ 5124 w 10000"/>
              <a:gd name="connsiteY26" fmla="*/ 1106 h 7372"/>
              <a:gd name="connsiteX27" fmla="*/ 4918 w 10000"/>
              <a:gd name="connsiteY27" fmla="*/ 1106 h 7372"/>
              <a:gd name="connsiteX28" fmla="*/ 4714 w 10000"/>
              <a:gd name="connsiteY28" fmla="*/ 1097 h 7372"/>
              <a:gd name="connsiteX29" fmla="*/ 4514 w 10000"/>
              <a:gd name="connsiteY29" fmla="*/ 1084 h 7372"/>
              <a:gd name="connsiteX30" fmla="*/ 4316 w 10000"/>
              <a:gd name="connsiteY30" fmla="*/ 1071 h 7372"/>
              <a:gd name="connsiteX31" fmla="*/ 4122 w 10000"/>
              <a:gd name="connsiteY31" fmla="*/ 1057 h 7372"/>
              <a:gd name="connsiteX32" fmla="*/ 3929 w 10000"/>
              <a:gd name="connsiteY32" fmla="*/ 1036 h 7372"/>
              <a:gd name="connsiteX33" fmla="*/ 3739 w 10000"/>
              <a:gd name="connsiteY33" fmla="*/ 1013 h 7372"/>
              <a:gd name="connsiteX34" fmla="*/ 3553 w 10000"/>
              <a:gd name="connsiteY34" fmla="*/ 992 h 7372"/>
              <a:gd name="connsiteX35" fmla="*/ 3190 w 10000"/>
              <a:gd name="connsiteY35" fmla="*/ 934 h 7372"/>
              <a:gd name="connsiteX36" fmla="*/ 2842 w 10000"/>
              <a:gd name="connsiteY36" fmla="*/ 872 h 7372"/>
              <a:gd name="connsiteX37" fmla="*/ 2508 w 10000"/>
              <a:gd name="connsiteY37" fmla="*/ 807 h 7372"/>
              <a:gd name="connsiteX38" fmla="*/ 2192 w 10000"/>
              <a:gd name="connsiteY38" fmla="*/ 736 h 7372"/>
              <a:gd name="connsiteX39" fmla="*/ 1890 w 10000"/>
              <a:gd name="connsiteY39" fmla="*/ 661 h 7372"/>
              <a:gd name="connsiteX40" fmla="*/ 1610 w 10000"/>
              <a:gd name="connsiteY40" fmla="*/ 581 h 7372"/>
              <a:gd name="connsiteX41" fmla="*/ 1347 w 10000"/>
              <a:gd name="connsiteY41" fmla="*/ 502 h 7372"/>
              <a:gd name="connsiteX42" fmla="*/ 1105 w 10000"/>
              <a:gd name="connsiteY42" fmla="*/ 423 h 7372"/>
              <a:gd name="connsiteX43" fmla="*/ 883 w 10000"/>
              <a:gd name="connsiteY43" fmla="*/ 349 h 7372"/>
              <a:gd name="connsiteX44" fmla="*/ 686 w 10000"/>
              <a:gd name="connsiteY44" fmla="*/ 278 h 7372"/>
              <a:gd name="connsiteX45" fmla="*/ 508 w 10000"/>
              <a:gd name="connsiteY45" fmla="*/ 211 h 7372"/>
              <a:gd name="connsiteX46" fmla="*/ 358 w 10000"/>
              <a:gd name="connsiteY46" fmla="*/ 155 h 7372"/>
              <a:gd name="connsiteX47" fmla="*/ 232 w 10000"/>
              <a:gd name="connsiteY47" fmla="*/ 102 h 7372"/>
              <a:gd name="connsiteX48" fmla="*/ 59 w 10000"/>
              <a:gd name="connsiteY48" fmla="*/ 26 h 7372"/>
              <a:gd name="connsiteX49" fmla="*/ 0 w 10000"/>
              <a:gd name="connsiteY49" fmla="*/ 0 h 7372"/>
              <a:gd name="connsiteX50" fmla="*/ 0 w 10000"/>
              <a:gd name="connsiteY50" fmla="*/ 0 h 7372"/>
              <a:gd name="connsiteX0" fmla="*/ 0 w 10000"/>
              <a:gd name="connsiteY0" fmla="*/ 0 h 10000"/>
              <a:gd name="connsiteX1" fmla="*/ 0 w 10000"/>
              <a:gd name="connsiteY1" fmla="*/ 7970 h 10000"/>
              <a:gd name="connsiteX2" fmla="*/ 10000 w 10000"/>
              <a:gd name="connsiteY2" fmla="*/ 10000 h 10000"/>
              <a:gd name="connsiteX3" fmla="*/ 10000 w 10000"/>
              <a:gd name="connsiteY3" fmla="*/ 7 h 10000"/>
              <a:gd name="connsiteX4" fmla="*/ 10000 w 10000"/>
              <a:gd name="connsiteY4" fmla="*/ 7 h 10000"/>
              <a:gd name="connsiteX5" fmla="*/ 9773 w 10000"/>
              <a:gd name="connsiteY5" fmla="*/ 156 h 10000"/>
              <a:gd name="connsiteX6" fmla="*/ 9547 w 10000"/>
              <a:gd name="connsiteY6" fmla="*/ 298 h 10000"/>
              <a:gd name="connsiteX7" fmla="*/ 9320 w 10000"/>
              <a:gd name="connsiteY7" fmla="*/ 437 h 10000"/>
              <a:gd name="connsiteX8" fmla="*/ 9092 w 10000"/>
              <a:gd name="connsiteY8" fmla="*/ 556 h 10000"/>
              <a:gd name="connsiteX9" fmla="*/ 8865 w 10000"/>
              <a:gd name="connsiteY9" fmla="*/ 676 h 10000"/>
              <a:gd name="connsiteX10" fmla="*/ 8637 w 10000"/>
              <a:gd name="connsiteY10" fmla="*/ 788 h 10000"/>
              <a:gd name="connsiteX11" fmla="*/ 8412 w 10000"/>
              <a:gd name="connsiteY11" fmla="*/ 884 h 10000"/>
              <a:gd name="connsiteX12" fmla="*/ 8184 w 10000"/>
              <a:gd name="connsiteY12" fmla="*/ 975 h 10000"/>
              <a:gd name="connsiteX13" fmla="*/ 7957 w 10000"/>
              <a:gd name="connsiteY13" fmla="*/ 1058 h 10000"/>
              <a:gd name="connsiteX14" fmla="*/ 7734 w 10000"/>
              <a:gd name="connsiteY14" fmla="*/ 1130 h 10000"/>
              <a:gd name="connsiteX15" fmla="*/ 7508 w 10000"/>
              <a:gd name="connsiteY15" fmla="*/ 1202 h 10000"/>
              <a:gd name="connsiteX16" fmla="*/ 7285 w 10000"/>
              <a:gd name="connsiteY16" fmla="*/ 1262 h 10000"/>
              <a:gd name="connsiteX17" fmla="*/ 7062 w 10000"/>
              <a:gd name="connsiteY17" fmla="*/ 1309 h 10000"/>
              <a:gd name="connsiteX18" fmla="*/ 6840 w 10000"/>
              <a:gd name="connsiteY18" fmla="*/ 1358 h 10000"/>
              <a:gd name="connsiteX19" fmla="*/ 6620 w 10000"/>
              <a:gd name="connsiteY19" fmla="*/ 1399 h 10000"/>
              <a:gd name="connsiteX20" fmla="*/ 6402 w 10000"/>
              <a:gd name="connsiteY20" fmla="*/ 1428 h 10000"/>
              <a:gd name="connsiteX21" fmla="*/ 6184 w 10000"/>
              <a:gd name="connsiteY21" fmla="*/ 1453 h 10000"/>
              <a:gd name="connsiteX22" fmla="*/ 5968 w 10000"/>
              <a:gd name="connsiteY22" fmla="*/ 1477 h 10000"/>
              <a:gd name="connsiteX23" fmla="*/ 5755 w 10000"/>
              <a:gd name="connsiteY23" fmla="*/ 1488 h 10000"/>
              <a:gd name="connsiteX24" fmla="*/ 5542 w 10000"/>
              <a:gd name="connsiteY24" fmla="*/ 1500 h 10000"/>
              <a:gd name="connsiteX25" fmla="*/ 5332 w 10000"/>
              <a:gd name="connsiteY25" fmla="*/ 1506 h 10000"/>
              <a:gd name="connsiteX26" fmla="*/ 5124 w 10000"/>
              <a:gd name="connsiteY26" fmla="*/ 1500 h 10000"/>
              <a:gd name="connsiteX27" fmla="*/ 4918 w 10000"/>
              <a:gd name="connsiteY27" fmla="*/ 1500 h 10000"/>
              <a:gd name="connsiteX28" fmla="*/ 4714 w 10000"/>
              <a:gd name="connsiteY28" fmla="*/ 1488 h 10000"/>
              <a:gd name="connsiteX29" fmla="*/ 4514 w 10000"/>
              <a:gd name="connsiteY29" fmla="*/ 1470 h 10000"/>
              <a:gd name="connsiteX30" fmla="*/ 4316 w 10000"/>
              <a:gd name="connsiteY30" fmla="*/ 1453 h 10000"/>
              <a:gd name="connsiteX31" fmla="*/ 4122 w 10000"/>
              <a:gd name="connsiteY31" fmla="*/ 1434 h 10000"/>
              <a:gd name="connsiteX32" fmla="*/ 3929 w 10000"/>
              <a:gd name="connsiteY32" fmla="*/ 1405 h 10000"/>
              <a:gd name="connsiteX33" fmla="*/ 3739 w 10000"/>
              <a:gd name="connsiteY33" fmla="*/ 1374 h 10000"/>
              <a:gd name="connsiteX34" fmla="*/ 3553 w 10000"/>
              <a:gd name="connsiteY34" fmla="*/ 1346 h 10000"/>
              <a:gd name="connsiteX35" fmla="*/ 3190 w 10000"/>
              <a:gd name="connsiteY35" fmla="*/ 1267 h 10000"/>
              <a:gd name="connsiteX36" fmla="*/ 2842 w 10000"/>
              <a:gd name="connsiteY36" fmla="*/ 1183 h 10000"/>
              <a:gd name="connsiteX37" fmla="*/ 2508 w 10000"/>
              <a:gd name="connsiteY37" fmla="*/ 1095 h 10000"/>
              <a:gd name="connsiteX38" fmla="*/ 2192 w 10000"/>
              <a:gd name="connsiteY38" fmla="*/ 998 h 10000"/>
              <a:gd name="connsiteX39" fmla="*/ 1890 w 10000"/>
              <a:gd name="connsiteY39" fmla="*/ 897 h 10000"/>
              <a:gd name="connsiteX40" fmla="*/ 1610 w 10000"/>
              <a:gd name="connsiteY40" fmla="*/ 788 h 10000"/>
              <a:gd name="connsiteX41" fmla="*/ 1347 w 10000"/>
              <a:gd name="connsiteY41" fmla="*/ 681 h 10000"/>
              <a:gd name="connsiteX42" fmla="*/ 1105 w 10000"/>
              <a:gd name="connsiteY42" fmla="*/ 574 h 10000"/>
              <a:gd name="connsiteX43" fmla="*/ 883 w 10000"/>
              <a:gd name="connsiteY43" fmla="*/ 473 h 10000"/>
              <a:gd name="connsiteX44" fmla="*/ 686 w 10000"/>
              <a:gd name="connsiteY44" fmla="*/ 377 h 10000"/>
              <a:gd name="connsiteX45" fmla="*/ 508 w 10000"/>
              <a:gd name="connsiteY45" fmla="*/ 286 h 10000"/>
              <a:gd name="connsiteX46" fmla="*/ 358 w 10000"/>
              <a:gd name="connsiteY46" fmla="*/ 210 h 10000"/>
              <a:gd name="connsiteX47" fmla="*/ 232 w 10000"/>
              <a:gd name="connsiteY47" fmla="*/ 138 h 10000"/>
              <a:gd name="connsiteX48" fmla="*/ 59 w 10000"/>
              <a:gd name="connsiteY48" fmla="*/ 35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8000"/>
              <a:gd name="connsiteX1" fmla="*/ 0 w 10000"/>
              <a:gd name="connsiteY1" fmla="*/ 7970 h 8000"/>
              <a:gd name="connsiteX2" fmla="*/ 10000 w 10000"/>
              <a:gd name="connsiteY2" fmla="*/ 8000 h 8000"/>
              <a:gd name="connsiteX3" fmla="*/ 10000 w 10000"/>
              <a:gd name="connsiteY3" fmla="*/ 7 h 8000"/>
              <a:gd name="connsiteX4" fmla="*/ 10000 w 10000"/>
              <a:gd name="connsiteY4" fmla="*/ 7 h 8000"/>
              <a:gd name="connsiteX5" fmla="*/ 9773 w 10000"/>
              <a:gd name="connsiteY5" fmla="*/ 156 h 8000"/>
              <a:gd name="connsiteX6" fmla="*/ 9547 w 10000"/>
              <a:gd name="connsiteY6" fmla="*/ 298 h 8000"/>
              <a:gd name="connsiteX7" fmla="*/ 9320 w 10000"/>
              <a:gd name="connsiteY7" fmla="*/ 437 h 8000"/>
              <a:gd name="connsiteX8" fmla="*/ 9092 w 10000"/>
              <a:gd name="connsiteY8" fmla="*/ 556 h 8000"/>
              <a:gd name="connsiteX9" fmla="*/ 8865 w 10000"/>
              <a:gd name="connsiteY9" fmla="*/ 676 h 8000"/>
              <a:gd name="connsiteX10" fmla="*/ 8637 w 10000"/>
              <a:gd name="connsiteY10" fmla="*/ 788 h 8000"/>
              <a:gd name="connsiteX11" fmla="*/ 8412 w 10000"/>
              <a:gd name="connsiteY11" fmla="*/ 884 h 8000"/>
              <a:gd name="connsiteX12" fmla="*/ 8184 w 10000"/>
              <a:gd name="connsiteY12" fmla="*/ 975 h 8000"/>
              <a:gd name="connsiteX13" fmla="*/ 7957 w 10000"/>
              <a:gd name="connsiteY13" fmla="*/ 1058 h 8000"/>
              <a:gd name="connsiteX14" fmla="*/ 7734 w 10000"/>
              <a:gd name="connsiteY14" fmla="*/ 1130 h 8000"/>
              <a:gd name="connsiteX15" fmla="*/ 7508 w 10000"/>
              <a:gd name="connsiteY15" fmla="*/ 1202 h 8000"/>
              <a:gd name="connsiteX16" fmla="*/ 7285 w 10000"/>
              <a:gd name="connsiteY16" fmla="*/ 1262 h 8000"/>
              <a:gd name="connsiteX17" fmla="*/ 7062 w 10000"/>
              <a:gd name="connsiteY17" fmla="*/ 1309 h 8000"/>
              <a:gd name="connsiteX18" fmla="*/ 6840 w 10000"/>
              <a:gd name="connsiteY18" fmla="*/ 1358 h 8000"/>
              <a:gd name="connsiteX19" fmla="*/ 6620 w 10000"/>
              <a:gd name="connsiteY19" fmla="*/ 1399 h 8000"/>
              <a:gd name="connsiteX20" fmla="*/ 6402 w 10000"/>
              <a:gd name="connsiteY20" fmla="*/ 1428 h 8000"/>
              <a:gd name="connsiteX21" fmla="*/ 6184 w 10000"/>
              <a:gd name="connsiteY21" fmla="*/ 1453 h 8000"/>
              <a:gd name="connsiteX22" fmla="*/ 5968 w 10000"/>
              <a:gd name="connsiteY22" fmla="*/ 1477 h 8000"/>
              <a:gd name="connsiteX23" fmla="*/ 5755 w 10000"/>
              <a:gd name="connsiteY23" fmla="*/ 1488 h 8000"/>
              <a:gd name="connsiteX24" fmla="*/ 5542 w 10000"/>
              <a:gd name="connsiteY24" fmla="*/ 1500 h 8000"/>
              <a:gd name="connsiteX25" fmla="*/ 5332 w 10000"/>
              <a:gd name="connsiteY25" fmla="*/ 1506 h 8000"/>
              <a:gd name="connsiteX26" fmla="*/ 5124 w 10000"/>
              <a:gd name="connsiteY26" fmla="*/ 1500 h 8000"/>
              <a:gd name="connsiteX27" fmla="*/ 4918 w 10000"/>
              <a:gd name="connsiteY27" fmla="*/ 1500 h 8000"/>
              <a:gd name="connsiteX28" fmla="*/ 4714 w 10000"/>
              <a:gd name="connsiteY28" fmla="*/ 1488 h 8000"/>
              <a:gd name="connsiteX29" fmla="*/ 4514 w 10000"/>
              <a:gd name="connsiteY29" fmla="*/ 1470 h 8000"/>
              <a:gd name="connsiteX30" fmla="*/ 4316 w 10000"/>
              <a:gd name="connsiteY30" fmla="*/ 1453 h 8000"/>
              <a:gd name="connsiteX31" fmla="*/ 4122 w 10000"/>
              <a:gd name="connsiteY31" fmla="*/ 1434 h 8000"/>
              <a:gd name="connsiteX32" fmla="*/ 3929 w 10000"/>
              <a:gd name="connsiteY32" fmla="*/ 1405 h 8000"/>
              <a:gd name="connsiteX33" fmla="*/ 3739 w 10000"/>
              <a:gd name="connsiteY33" fmla="*/ 1374 h 8000"/>
              <a:gd name="connsiteX34" fmla="*/ 3553 w 10000"/>
              <a:gd name="connsiteY34" fmla="*/ 1346 h 8000"/>
              <a:gd name="connsiteX35" fmla="*/ 3190 w 10000"/>
              <a:gd name="connsiteY35" fmla="*/ 1267 h 8000"/>
              <a:gd name="connsiteX36" fmla="*/ 2842 w 10000"/>
              <a:gd name="connsiteY36" fmla="*/ 1183 h 8000"/>
              <a:gd name="connsiteX37" fmla="*/ 2508 w 10000"/>
              <a:gd name="connsiteY37" fmla="*/ 1095 h 8000"/>
              <a:gd name="connsiteX38" fmla="*/ 2192 w 10000"/>
              <a:gd name="connsiteY38" fmla="*/ 998 h 8000"/>
              <a:gd name="connsiteX39" fmla="*/ 1890 w 10000"/>
              <a:gd name="connsiteY39" fmla="*/ 897 h 8000"/>
              <a:gd name="connsiteX40" fmla="*/ 1610 w 10000"/>
              <a:gd name="connsiteY40" fmla="*/ 788 h 8000"/>
              <a:gd name="connsiteX41" fmla="*/ 1347 w 10000"/>
              <a:gd name="connsiteY41" fmla="*/ 681 h 8000"/>
              <a:gd name="connsiteX42" fmla="*/ 1105 w 10000"/>
              <a:gd name="connsiteY42" fmla="*/ 574 h 8000"/>
              <a:gd name="connsiteX43" fmla="*/ 883 w 10000"/>
              <a:gd name="connsiteY43" fmla="*/ 473 h 8000"/>
              <a:gd name="connsiteX44" fmla="*/ 686 w 10000"/>
              <a:gd name="connsiteY44" fmla="*/ 377 h 8000"/>
              <a:gd name="connsiteX45" fmla="*/ 508 w 10000"/>
              <a:gd name="connsiteY45" fmla="*/ 286 h 8000"/>
              <a:gd name="connsiteX46" fmla="*/ 358 w 10000"/>
              <a:gd name="connsiteY46" fmla="*/ 210 h 8000"/>
              <a:gd name="connsiteX47" fmla="*/ 232 w 10000"/>
              <a:gd name="connsiteY47" fmla="*/ 138 h 8000"/>
              <a:gd name="connsiteX48" fmla="*/ 59 w 10000"/>
              <a:gd name="connsiteY48" fmla="*/ 35 h 8000"/>
              <a:gd name="connsiteX49" fmla="*/ 0 w 10000"/>
              <a:gd name="connsiteY49" fmla="*/ 0 h 8000"/>
              <a:gd name="connsiteX50" fmla="*/ 0 w 10000"/>
              <a:gd name="connsiteY50" fmla="*/ 0 h 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8991" y="1278468"/>
            <a:ext cx="1414301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5255" y="1278468"/>
            <a:ext cx="6249173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C75F1-DCF8-4A1B-8D2E-F20429C964B8}" type="datetime1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0374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 rot="21010068">
            <a:off x="8493163" y="1797517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459626" y="1866405"/>
            <a:ext cx="11280538" cy="4533900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A554-AD1A-49C3-A659-DFE93B9D104F}" type="datetime1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1885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91699" y="402165"/>
            <a:ext cx="4480032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6200000">
            <a:off x="3789019" y="2801558"/>
            <a:ext cx="6053670" cy="1254885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7628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10000"/>
              <a:gd name="connsiteX1" fmla="*/ 0 w 10000"/>
              <a:gd name="connsiteY1" fmla="*/ 7945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946"/>
              <a:gd name="connsiteX1" fmla="*/ 0 w 10000"/>
              <a:gd name="connsiteY1" fmla="*/ 7945 h 7946"/>
              <a:gd name="connsiteX2" fmla="*/ 10000 w 10000"/>
              <a:gd name="connsiteY2" fmla="*/ 7946 h 7946"/>
              <a:gd name="connsiteX3" fmla="*/ 10000 w 10000"/>
              <a:gd name="connsiteY3" fmla="*/ 4 h 7946"/>
              <a:gd name="connsiteX4" fmla="*/ 10000 w 10000"/>
              <a:gd name="connsiteY4" fmla="*/ 4 h 7946"/>
              <a:gd name="connsiteX5" fmla="*/ 9773 w 10000"/>
              <a:gd name="connsiteY5" fmla="*/ 91 h 7946"/>
              <a:gd name="connsiteX6" fmla="*/ 9547 w 10000"/>
              <a:gd name="connsiteY6" fmla="*/ 175 h 7946"/>
              <a:gd name="connsiteX7" fmla="*/ 9320 w 10000"/>
              <a:gd name="connsiteY7" fmla="*/ 256 h 7946"/>
              <a:gd name="connsiteX8" fmla="*/ 9092 w 10000"/>
              <a:gd name="connsiteY8" fmla="*/ 326 h 7946"/>
              <a:gd name="connsiteX9" fmla="*/ 8865 w 10000"/>
              <a:gd name="connsiteY9" fmla="*/ 396 h 7946"/>
              <a:gd name="connsiteX10" fmla="*/ 8637 w 10000"/>
              <a:gd name="connsiteY10" fmla="*/ 462 h 7946"/>
              <a:gd name="connsiteX11" fmla="*/ 8412 w 10000"/>
              <a:gd name="connsiteY11" fmla="*/ 518 h 7946"/>
              <a:gd name="connsiteX12" fmla="*/ 8184 w 10000"/>
              <a:gd name="connsiteY12" fmla="*/ 571 h 7946"/>
              <a:gd name="connsiteX13" fmla="*/ 7957 w 10000"/>
              <a:gd name="connsiteY13" fmla="*/ 620 h 7946"/>
              <a:gd name="connsiteX14" fmla="*/ 7734 w 10000"/>
              <a:gd name="connsiteY14" fmla="*/ 662 h 7946"/>
              <a:gd name="connsiteX15" fmla="*/ 7508 w 10000"/>
              <a:gd name="connsiteY15" fmla="*/ 704 h 7946"/>
              <a:gd name="connsiteX16" fmla="*/ 7285 w 10000"/>
              <a:gd name="connsiteY16" fmla="*/ 739 h 7946"/>
              <a:gd name="connsiteX17" fmla="*/ 7062 w 10000"/>
              <a:gd name="connsiteY17" fmla="*/ 767 h 7946"/>
              <a:gd name="connsiteX18" fmla="*/ 6840 w 10000"/>
              <a:gd name="connsiteY18" fmla="*/ 795 h 7946"/>
              <a:gd name="connsiteX19" fmla="*/ 6620 w 10000"/>
              <a:gd name="connsiteY19" fmla="*/ 819 h 7946"/>
              <a:gd name="connsiteX20" fmla="*/ 6402 w 10000"/>
              <a:gd name="connsiteY20" fmla="*/ 837 h 7946"/>
              <a:gd name="connsiteX21" fmla="*/ 6184 w 10000"/>
              <a:gd name="connsiteY21" fmla="*/ 851 h 7946"/>
              <a:gd name="connsiteX22" fmla="*/ 5968 w 10000"/>
              <a:gd name="connsiteY22" fmla="*/ 865 h 7946"/>
              <a:gd name="connsiteX23" fmla="*/ 5755 w 10000"/>
              <a:gd name="connsiteY23" fmla="*/ 872 h 7946"/>
              <a:gd name="connsiteX24" fmla="*/ 5542 w 10000"/>
              <a:gd name="connsiteY24" fmla="*/ 879 h 7946"/>
              <a:gd name="connsiteX25" fmla="*/ 5332 w 10000"/>
              <a:gd name="connsiteY25" fmla="*/ 882 h 7946"/>
              <a:gd name="connsiteX26" fmla="*/ 5124 w 10000"/>
              <a:gd name="connsiteY26" fmla="*/ 879 h 7946"/>
              <a:gd name="connsiteX27" fmla="*/ 4918 w 10000"/>
              <a:gd name="connsiteY27" fmla="*/ 879 h 7946"/>
              <a:gd name="connsiteX28" fmla="*/ 4714 w 10000"/>
              <a:gd name="connsiteY28" fmla="*/ 872 h 7946"/>
              <a:gd name="connsiteX29" fmla="*/ 4514 w 10000"/>
              <a:gd name="connsiteY29" fmla="*/ 861 h 7946"/>
              <a:gd name="connsiteX30" fmla="*/ 4316 w 10000"/>
              <a:gd name="connsiteY30" fmla="*/ 851 h 7946"/>
              <a:gd name="connsiteX31" fmla="*/ 4122 w 10000"/>
              <a:gd name="connsiteY31" fmla="*/ 840 h 7946"/>
              <a:gd name="connsiteX32" fmla="*/ 3929 w 10000"/>
              <a:gd name="connsiteY32" fmla="*/ 823 h 7946"/>
              <a:gd name="connsiteX33" fmla="*/ 3739 w 10000"/>
              <a:gd name="connsiteY33" fmla="*/ 805 h 7946"/>
              <a:gd name="connsiteX34" fmla="*/ 3553 w 10000"/>
              <a:gd name="connsiteY34" fmla="*/ 788 h 7946"/>
              <a:gd name="connsiteX35" fmla="*/ 3190 w 10000"/>
              <a:gd name="connsiteY35" fmla="*/ 742 h 7946"/>
              <a:gd name="connsiteX36" fmla="*/ 2842 w 10000"/>
              <a:gd name="connsiteY36" fmla="*/ 693 h 7946"/>
              <a:gd name="connsiteX37" fmla="*/ 2508 w 10000"/>
              <a:gd name="connsiteY37" fmla="*/ 641 h 7946"/>
              <a:gd name="connsiteX38" fmla="*/ 2192 w 10000"/>
              <a:gd name="connsiteY38" fmla="*/ 585 h 7946"/>
              <a:gd name="connsiteX39" fmla="*/ 1890 w 10000"/>
              <a:gd name="connsiteY39" fmla="*/ 525 h 7946"/>
              <a:gd name="connsiteX40" fmla="*/ 1610 w 10000"/>
              <a:gd name="connsiteY40" fmla="*/ 462 h 7946"/>
              <a:gd name="connsiteX41" fmla="*/ 1347 w 10000"/>
              <a:gd name="connsiteY41" fmla="*/ 399 h 7946"/>
              <a:gd name="connsiteX42" fmla="*/ 1105 w 10000"/>
              <a:gd name="connsiteY42" fmla="*/ 336 h 7946"/>
              <a:gd name="connsiteX43" fmla="*/ 883 w 10000"/>
              <a:gd name="connsiteY43" fmla="*/ 277 h 7946"/>
              <a:gd name="connsiteX44" fmla="*/ 686 w 10000"/>
              <a:gd name="connsiteY44" fmla="*/ 221 h 7946"/>
              <a:gd name="connsiteX45" fmla="*/ 508 w 10000"/>
              <a:gd name="connsiteY45" fmla="*/ 168 h 7946"/>
              <a:gd name="connsiteX46" fmla="*/ 358 w 10000"/>
              <a:gd name="connsiteY46" fmla="*/ 123 h 7946"/>
              <a:gd name="connsiteX47" fmla="*/ 232 w 10000"/>
              <a:gd name="connsiteY47" fmla="*/ 81 h 7946"/>
              <a:gd name="connsiteX48" fmla="*/ 59 w 10000"/>
              <a:gd name="connsiteY48" fmla="*/ 21 h 7946"/>
              <a:gd name="connsiteX49" fmla="*/ 0 w 10000"/>
              <a:gd name="connsiteY49" fmla="*/ 0 h 7946"/>
              <a:gd name="connsiteX50" fmla="*/ 0 w 10000"/>
              <a:gd name="connsiteY50" fmla="*/ 0 h 7946"/>
              <a:gd name="connsiteX0" fmla="*/ 0 w 10000"/>
              <a:gd name="connsiteY0" fmla="*/ 0 h 10000"/>
              <a:gd name="connsiteX1" fmla="*/ 0 w 10000"/>
              <a:gd name="connsiteY1" fmla="*/ 7371 h 10000"/>
              <a:gd name="connsiteX2" fmla="*/ 10000 w 10000"/>
              <a:gd name="connsiteY2" fmla="*/ 10000 h 10000"/>
              <a:gd name="connsiteX3" fmla="*/ 10000 w 10000"/>
              <a:gd name="connsiteY3" fmla="*/ 5 h 10000"/>
              <a:gd name="connsiteX4" fmla="*/ 10000 w 10000"/>
              <a:gd name="connsiteY4" fmla="*/ 5 h 10000"/>
              <a:gd name="connsiteX5" fmla="*/ 9773 w 10000"/>
              <a:gd name="connsiteY5" fmla="*/ 115 h 10000"/>
              <a:gd name="connsiteX6" fmla="*/ 9547 w 10000"/>
              <a:gd name="connsiteY6" fmla="*/ 220 h 10000"/>
              <a:gd name="connsiteX7" fmla="*/ 9320 w 10000"/>
              <a:gd name="connsiteY7" fmla="*/ 322 h 10000"/>
              <a:gd name="connsiteX8" fmla="*/ 9092 w 10000"/>
              <a:gd name="connsiteY8" fmla="*/ 410 h 10000"/>
              <a:gd name="connsiteX9" fmla="*/ 8865 w 10000"/>
              <a:gd name="connsiteY9" fmla="*/ 498 h 10000"/>
              <a:gd name="connsiteX10" fmla="*/ 8637 w 10000"/>
              <a:gd name="connsiteY10" fmla="*/ 581 h 10000"/>
              <a:gd name="connsiteX11" fmla="*/ 8412 w 10000"/>
              <a:gd name="connsiteY11" fmla="*/ 652 h 10000"/>
              <a:gd name="connsiteX12" fmla="*/ 8184 w 10000"/>
              <a:gd name="connsiteY12" fmla="*/ 719 h 10000"/>
              <a:gd name="connsiteX13" fmla="*/ 7957 w 10000"/>
              <a:gd name="connsiteY13" fmla="*/ 780 h 10000"/>
              <a:gd name="connsiteX14" fmla="*/ 7734 w 10000"/>
              <a:gd name="connsiteY14" fmla="*/ 833 h 10000"/>
              <a:gd name="connsiteX15" fmla="*/ 7508 w 10000"/>
              <a:gd name="connsiteY15" fmla="*/ 886 h 10000"/>
              <a:gd name="connsiteX16" fmla="*/ 7285 w 10000"/>
              <a:gd name="connsiteY16" fmla="*/ 930 h 10000"/>
              <a:gd name="connsiteX17" fmla="*/ 7062 w 10000"/>
              <a:gd name="connsiteY17" fmla="*/ 965 h 10000"/>
              <a:gd name="connsiteX18" fmla="*/ 6840 w 10000"/>
              <a:gd name="connsiteY18" fmla="*/ 1001 h 10000"/>
              <a:gd name="connsiteX19" fmla="*/ 6620 w 10000"/>
              <a:gd name="connsiteY19" fmla="*/ 1031 h 10000"/>
              <a:gd name="connsiteX20" fmla="*/ 6402 w 10000"/>
              <a:gd name="connsiteY20" fmla="*/ 1053 h 10000"/>
              <a:gd name="connsiteX21" fmla="*/ 6184 w 10000"/>
              <a:gd name="connsiteY21" fmla="*/ 1071 h 10000"/>
              <a:gd name="connsiteX22" fmla="*/ 5968 w 10000"/>
              <a:gd name="connsiteY22" fmla="*/ 1089 h 10000"/>
              <a:gd name="connsiteX23" fmla="*/ 5755 w 10000"/>
              <a:gd name="connsiteY23" fmla="*/ 1097 h 10000"/>
              <a:gd name="connsiteX24" fmla="*/ 5542 w 10000"/>
              <a:gd name="connsiteY24" fmla="*/ 1106 h 10000"/>
              <a:gd name="connsiteX25" fmla="*/ 5332 w 10000"/>
              <a:gd name="connsiteY25" fmla="*/ 1110 h 10000"/>
              <a:gd name="connsiteX26" fmla="*/ 5124 w 10000"/>
              <a:gd name="connsiteY26" fmla="*/ 1106 h 10000"/>
              <a:gd name="connsiteX27" fmla="*/ 4918 w 10000"/>
              <a:gd name="connsiteY27" fmla="*/ 1106 h 10000"/>
              <a:gd name="connsiteX28" fmla="*/ 4714 w 10000"/>
              <a:gd name="connsiteY28" fmla="*/ 1097 h 10000"/>
              <a:gd name="connsiteX29" fmla="*/ 4514 w 10000"/>
              <a:gd name="connsiteY29" fmla="*/ 1084 h 10000"/>
              <a:gd name="connsiteX30" fmla="*/ 4316 w 10000"/>
              <a:gd name="connsiteY30" fmla="*/ 1071 h 10000"/>
              <a:gd name="connsiteX31" fmla="*/ 4122 w 10000"/>
              <a:gd name="connsiteY31" fmla="*/ 1057 h 10000"/>
              <a:gd name="connsiteX32" fmla="*/ 3929 w 10000"/>
              <a:gd name="connsiteY32" fmla="*/ 1036 h 10000"/>
              <a:gd name="connsiteX33" fmla="*/ 3739 w 10000"/>
              <a:gd name="connsiteY33" fmla="*/ 1013 h 10000"/>
              <a:gd name="connsiteX34" fmla="*/ 3553 w 10000"/>
              <a:gd name="connsiteY34" fmla="*/ 992 h 10000"/>
              <a:gd name="connsiteX35" fmla="*/ 3190 w 10000"/>
              <a:gd name="connsiteY35" fmla="*/ 934 h 10000"/>
              <a:gd name="connsiteX36" fmla="*/ 2842 w 10000"/>
              <a:gd name="connsiteY36" fmla="*/ 872 h 10000"/>
              <a:gd name="connsiteX37" fmla="*/ 2508 w 10000"/>
              <a:gd name="connsiteY37" fmla="*/ 807 h 10000"/>
              <a:gd name="connsiteX38" fmla="*/ 2192 w 10000"/>
              <a:gd name="connsiteY38" fmla="*/ 736 h 10000"/>
              <a:gd name="connsiteX39" fmla="*/ 1890 w 10000"/>
              <a:gd name="connsiteY39" fmla="*/ 661 h 10000"/>
              <a:gd name="connsiteX40" fmla="*/ 1610 w 10000"/>
              <a:gd name="connsiteY40" fmla="*/ 581 h 10000"/>
              <a:gd name="connsiteX41" fmla="*/ 1347 w 10000"/>
              <a:gd name="connsiteY41" fmla="*/ 502 h 10000"/>
              <a:gd name="connsiteX42" fmla="*/ 1105 w 10000"/>
              <a:gd name="connsiteY42" fmla="*/ 423 h 10000"/>
              <a:gd name="connsiteX43" fmla="*/ 883 w 10000"/>
              <a:gd name="connsiteY43" fmla="*/ 349 h 10000"/>
              <a:gd name="connsiteX44" fmla="*/ 686 w 10000"/>
              <a:gd name="connsiteY44" fmla="*/ 278 h 10000"/>
              <a:gd name="connsiteX45" fmla="*/ 508 w 10000"/>
              <a:gd name="connsiteY45" fmla="*/ 211 h 10000"/>
              <a:gd name="connsiteX46" fmla="*/ 358 w 10000"/>
              <a:gd name="connsiteY46" fmla="*/ 155 h 10000"/>
              <a:gd name="connsiteX47" fmla="*/ 232 w 10000"/>
              <a:gd name="connsiteY47" fmla="*/ 102 h 10000"/>
              <a:gd name="connsiteX48" fmla="*/ 59 w 10000"/>
              <a:gd name="connsiteY48" fmla="*/ 26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372"/>
              <a:gd name="connsiteX1" fmla="*/ 0 w 10000"/>
              <a:gd name="connsiteY1" fmla="*/ 7371 h 7372"/>
              <a:gd name="connsiteX2" fmla="*/ 10000 w 10000"/>
              <a:gd name="connsiteY2" fmla="*/ 7372 h 7372"/>
              <a:gd name="connsiteX3" fmla="*/ 10000 w 10000"/>
              <a:gd name="connsiteY3" fmla="*/ 5 h 7372"/>
              <a:gd name="connsiteX4" fmla="*/ 10000 w 10000"/>
              <a:gd name="connsiteY4" fmla="*/ 5 h 7372"/>
              <a:gd name="connsiteX5" fmla="*/ 9773 w 10000"/>
              <a:gd name="connsiteY5" fmla="*/ 115 h 7372"/>
              <a:gd name="connsiteX6" fmla="*/ 9547 w 10000"/>
              <a:gd name="connsiteY6" fmla="*/ 220 h 7372"/>
              <a:gd name="connsiteX7" fmla="*/ 9320 w 10000"/>
              <a:gd name="connsiteY7" fmla="*/ 322 h 7372"/>
              <a:gd name="connsiteX8" fmla="*/ 9092 w 10000"/>
              <a:gd name="connsiteY8" fmla="*/ 410 h 7372"/>
              <a:gd name="connsiteX9" fmla="*/ 8865 w 10000"/>
              <a:gd name="connsiteY9" fmla="*/ 498 h 7372"/>
              <a:gd name="connsiteX10" fmla="*/ 8637 w 10000"/>
              <a:gd name="connsiteY10" fmla="*/ 581 h 7372"/>
              <a:gd name="connsiteX11" fmla="*/ 8412 w 10000"/>
              <a:gd name="connsiteY11" fmla="*/ 652 h 7372"/>
              <a:gd name="connsiteX12" fmla="*/ 8184 w 10000"/>
              <a:gd name="connsiteY12" fmla="*/ 719 h 7372"/>
              <a:gd name="connsiteX13" fmla="*/ 7957 w 10000"/>
              <a:gd name="connsiteY13" fmla="*/ 780 h 7372"/>
              <a:gd name="connsiteX14" fmla="*/ 7734 w 10000"/>
              <a:gd name="connsiteY14" fmla="*/ 833 h 7372"/>
              <a:gd name="connsiteX15" fmla="*/ 7508 w 10000"/>
              <a:gd name="connsiteY15" fmla="*/ 886 h 7372"/>
              <a:gd name="connsiteX16" fmla="*/ 7285 w 10000"/>
              <a:gd name="connsiteY16" fmla="*/ 930 h 7372"/>
              <a:gd name="connsiteX17" fmla="*/ 7062 w 10000"/>
              <a:gd name="connsiteY17" fmla="*/ 965 h 7372"/>
              <a:gd name="connsiteX18" fmla="*/ 6840 w 10000"/>
              <a:gd name="connsiteY18" fmla="*/ 1001 h 7372"/>
              <a:gd name="connsiteX19" fmla="*/ 6620 w 10000"/>
              <a:gd name="connsiteY19" fmla="*/ 1031 h 7372"/>
              <a:gd name="connsiteX20" fmla="*/ 6402 w 10000"/>
              <a:gd name="connsiteY20" fmla="*/ 1053 h 7372"/>
              <a:gd name="connsiteX21" fmla="*/ 6184 w 10000"/>
              <a:gd name="connsiteY21" fmla="*/ 1071 h 7372"/>
              <a:gd name="connsiteX22" fmla="*/ 5968 w 10000"/>
              <a:gd name="connsiteY22" fmla="*/ 1089 h 7372"/>
              <a:gd name="connsiteX23" fmla="*/ 5755 w 10000"/>
              <a:gd name="connsiteY23" fmla="*/ 1097 h 7372"/>
              <a:gd name="connsiteX24" fmla="*/ 5542 w 10000"/>
              <a:gd name="connsiteY24" fmla="*/ 1106 h 7372"/>
              <a:gd name="connsiteX25" fmla="*/ 5332 w 10000"/>
              <a:gd name="connsiteY25" fmla="*/ 1110 h 7372"/>
              <a:gd name="connsiteX26" fmla="*/ 5124 w 10000"/>
              <a:gd name="connsiteY26" fmla="*/ 1106 h 7372"/>
              <a:gd name="connsiteX27" fmla="*/ 4918 w 10000"/>
              <a:gd name="connsiteY27" fmla="*/ 1106 h 7372"/>
              <a:gd name="connsiteX28" fmla="*/ 4714 w 10000"/>
              <a:gd name="connsiteY28" fmla="*/ 1097 h 7372"/>
              <a:gd name="connsiteX29" fmla="*/ 4514 w 10000"/>
              <a:gd name="connsiteY29" fmla="*/ 1084 h 7372"/>
              <a:gd name="connsiteX30" fmla="*/ 4316 w 10000"/>
              <a:gd name="connsiteY30" fmla="*/ 1071 h 7372"/>
              <a:gd name="connsiteX31" fmla="*/ 4122 w 10000"/>
              <a:gd name="connsiteY31" fmla="*/ 1057 h 7372"/>
              <a:gd name="connsiteX32" fmla="*/ 3929 w 10000"/>
              <a:gd name="connsiteY32" fmla="*/ 1036 h 7372"/>
              <a:gd name="connsiteX33" fmla="*/ 3739 w 10000"/>
              <a:gd name="connsiteY33" fmla="*/ 1013 h 7372"/>
              <a:gd name="connsiteX34" fmla="*/ 3553 w 10000"/>
              <a:gd name="connsiteY34" fmla="*/ 992 h 7372"/>
              <a:gd name="connsiteX35" fmla="*/ 3190 w 10000"/>
              <a:gd name="connsiteY35" fmla="*/ 934 h 7372"/>
              <a:gd name="connsiteX36" fmla="*/ 2842 w 10000"/>
              <a:gd name="connsiteY36" fmla="*/ 872 h 7372"/>
              <a:gd name="connsiteX37" fmla="*/ 2508 w 10000"/>
              <a:gd name="connsiteY37" fmla="*/ 807 h 7372"/>
              <a:gd name="connsiteX38" fmla="*/ 2192 w 10000"/>
              <a:gd name="connsiteY38" fmla="*/ 736 h 7372"/>
              <a:gd name="connsiteX39" fmla="*/ 1890 w 10000"/>
              <a:gd name="connsiteY39" fmla="*/ 661 h 7372"/>
              <a:gd name="connsiteX40" fmla="*/ 1610 w 10000"/>
              <a:gd name="connsiteY40" fmla="*/ 581 h 7372"/>
              <a:gd name="connsiteX41" fmla="*/ 1347 w 10000"/>
              <a:gd name="connsiteY41" fmla="*/ 502 h 7372"/>
              <a:gd name="connsiteX42" fmla="*/ 1105 w 10000"/>
              <a:gd name="connsiteY42" fmla="*/ 423 h 7372"/>
              <a:gd name="connsiteX43" fmla="*/ 883 w 10000"/>
              <a:gd name="connsiteY43" fmla="*/ 349 h 7372"/>
              <a:gd name="connsiteX44" fmla="*/ 686 w 10000"/>
              <a:gd name="connsiteY44" fmla="*/ 278 h 7372"/>
              <a:gd name="connsiteX45" fmla="*/ 508 w 10000"/>
              <a:gd name="connsiteY45" fmla="*/ 211 h 7372"/>
              <a:gd name="connsiteX46" fmla="*/ 358 w 10000"/>
              <a:gd name="connsiteY46" fmla="*/ 155 h 7372"/>
              <a:gd name="connsiteX47" fmla="*/ 232 w 10000"/>
              <a:gd name="connsiteY47" fmla="*/ 102 h 7372"/>
              <a:gd name="connsiteX48" fmla="*/ 59 w 10000"/>
              <a:gd name="connsiteY48" fmla="*/ 26 h 7372"/>
              <a:gd name="connsiteX49" fmla="*/ 0 w 10000"/>
              <a:gd name="connsiteY49" fmla="*/ 0 h 7372"/>
              <a:gd name="connsiteX50" fmla="*/ 0 w 10000"/>
              <a:gd name="connsiteY50" fmla="*/ 0 h 7372"/>
              <a:gd name="connsiteX0" fmla="*/ 0 w 10000"/>
              <a:gd name="connsiteY0" fmla="*/ 0 h 10000"/>
              <a:gd name="connsiteX1" fmla="*/ 0 w 10000"/>
              <a:gd name="connsiteY1" fmla="*/ 7970 h 10000"/>
              <a:gd name="connsiteX2" fmla="*/ 10000 w 10000"/>
              <a:gd name="connsiteY2" fmla="*/ 10000 h 10000"/>
              <a:gd name="connsiteX3" fmla="*/ 10000 w 10000"/>
              <a:gd name="connsiteY3" fmla="*/ 7 h 10000"/>
              <a:gd name="connsiteX4" fmla="*/ 10000 w 10000"/>
              <a:gd name="connsiteY4" fmla="*/ 7 h 10000"/>
              <a:gd name="connsiteX5" fmla="*/ 9773 w 10000"/>
              <a:gd name="connsiteY5" fmla="*/ 156 h 10000"/>
              <a:gd name="connsiteX6" fmla="*/ 9547 w 10000"/>
              <a:gd name="connsiteY6" fmla="*/ 298 h 10000"/>
              <a:gd name="connsiteX7" fmla="*/ 9320 w 10000"/>
              <a:gd name="connsiteY7" fmla="*/ 437 h 10000"/>
              <a:gd name="connsiteX8" fmla="*/ 9092 w 10000"/>
              <a:gd name="connsiteY8" fmla="*/ 556 h 10000"/>
              <a:gd name="connsiteX9" fmla="*/ 8865 w 10000"/>
              <a:gd name="connsiteY9" fmla="*/ 676 h 10000"/>
              <a:gd name="connsiteX10" fmla="*/ 8637 w 10000"/>
              <a:gd name="connsiteY10" fmla="*/ 788 h 10000"/>
              <a:gd name="connsiteX11" fmla="*/ 8412 w 10000"/>
              <a:gd name="connsiteY11" fmla="*/ 884 h 10000"/>
              <a:gd name="connsiteX12" fmla="*/ 8184 w 10000"/>
              <a:gd name="connsiteY12" fmla="*/ 975 h 10000"/>
              <a:gd name="connsiteX13" fmla="*/ 7957 w 10000"/>
              <a:gd name="connsiteY13" fmla="*/ 1058 h 10000"/>
              <a:gd name="connsiteX14" fmla="*/ 7734 w 10000"/>
              <a:gd name="connsiteY14" fmla="*/ 1130 h 10000"/>
              <a:gd name="connsiteX15" fmla="*/ 7508 w 10000"/>
              <a:gd name="connsiteY15" fmla="*/ 1202 h 10000"/>
              <a:gd name="connsiteX16" fmla="*/ 7285 w 10000"/>
              <a:gd name="connsiteY16" fmla="*/ 1262 h 10000"/>
              <a:gd name="connsiteX17" fmla="*/ 7062 w 10000"/>
              <a:gd name="connsiteY17" fmla="*/ 1309 h 10000"/>
              <a:gd name="connsiteX18" fmla="*/ 6840 w 10000"/>
              <a:gd name="connsiteY18" fmla="*/ 1358 h 10000"/>
              <a:gd name="connsiteX19" fmla="*/ 6620 w 10000"/>
              <a:gd name="connsiteY19" fmla="*/ 1399 h 10000"/>
              <a:gd name="connsiteX20" fmla="*/ 6402 w 10000"/>
              <a:gd name="connsiteY20" fmla="*/ 1428 h 10000"/>
              <a:gd name="connsiteX21" fmla="*/ 6184 w 10000"/>
              <a:gd name="connsiteY21" fmla="*/ 1453 h 10000"/>
              <a:gd name="connsiteX22" fmla="*/ 5968 w 10000"/>
              <a:gd name="connsiteY22" fmla="*/ 1477 h 10000"/>
              <a:gd name="connsiteX23" fmla="*/ 5755 w 10000"/>
              <a:gd name="connsiteY23" fmla="*/ 1488 h 10000"/>
              <a:gd name="connsiteX24" fmla="*/ 5542 w 10000"/>
              <a:gd name="connsiteY24" fmla="*/ 1500 h 10000"/>
              <a:gd name="connsiteX25" fmla="*/ 5332 w 10000"/>
              <a:gd name="connsiteY25" fmla="*/ 1506 h 10000"/>
              <a:gd name="connsiteX26" fmla="*/ 5124 w 10000"/>
              <a:gd name="connsiteY26" fmla="*/ 1500 h 10000"/>
              <a:gd name="connsiteX27" fmla="*/ 4918 w 10000"/>
              <a:gd name="connsiteY27" fmla="*/ 1500 h 10000"/>
              <a:gd name="connsiteX28" fmla="*/ 4714 w 10000"/>
              <a:gd name="connsiteY28" fmla="*/ 1488 h 10000"/>
              <a:gd name="connsiteX29" fmla="*/ 4514 w 10000"/>
              <a:gd name="connsiteY29" fmla="*/ 1470 h 10000"/>
              <a:gd name="connsiteX30" fmla="*/ 4316 w 10000"/>
              <a:gd name="connsiteY30" fmla="*/ 1453 h 10000"/>
              <a:gd name="connsiteX31" fmla="*/ 4122 w 10000"/>
              <a:gd name="connsiteY31" fmla="*/ 1434 h 10000"/>
              <a:gd name="connsiteX32" fmla="*/ 3929 w 10000"/>
              <a:gd name="connsiteY32" fmla="*/ 1405 h 10000"/>
              <a:gd name="connsiteX33" fmla="*/ 3739 w 10000"/>
              <a:gd name="connsiteY33" fmla="*/ 1374 h 10000"/>
              <a:gd name="connsiteX34" fmla="*/ 3553 w 10000"/>
              <a:gd name="connsiteY34" fmla="*/ 1346 h 10000"/>
              <a:gd name="connsiteX35" fmla="*/ 3190 w 10000"/>
              <a:gd name="connsiteY35" fmla="*/ 1267 h 10000"/>
              <a:gd name="connsiteX36" fmla="*/ 2842 w 10000"/>
              <a:gd name="connsiteY36" fmla="*/ 1183 h 10000"/>
              <a:gd name="connsiteX37" fmla="*/ 2508 w 10000"/>
              <a:gd name="connsiteY37" fmla="*/ 1095 h 10000"/>
              <a:gd name="connsiteX38" fmla="*/ 2192 w 10000"/>
              <a:gd name="connsiteY38" fmla="*/ 998 h 10000"/>
              <a:gd name="connsiteX39" fmla="*/ 1890 w 10000"/>
              <a:gd name="connsiteY39" fmla="*/ 897 h 10000"/>
              <a:gd name="connsiteX40" fmla="*/ 1610 w 10000"/>
              <a:gd name="connsiteY40" fmla="*/ 788 h 10000"/>
              <a:gd name="connsiteX41" fmla="*/ 1347 w 10000"/>
              <a:gd name="connsiteY41" fmla="*/ 681 h 10000"/>
              <a:gd name="connsiteX42" fmla="*/ 1105 w 10000"/>
              <a:gd name="connsiteY42" fmla="*/ 574 h 10000"/>
              <a:gd name="connsiteX43" fmla="*/ 883 w 10000"/>
              <a:gd name="connsiteY43" fmla="*/ 473 h 10000"/>
              <a:gd name="connsiteX44" fmla="*/ 686 w 10000"/>
              <a:gd name="connsiteY44" fmla="*/ 377 h 10000"/>
              <a:gd name="connsiteX45" fmla="*/ 508 w 10000"/>
              <a:gd name="connsiteY45" fmla="*/ 286 h 10000"/>
              <a:gd name="connsiteX46" fmla="*/ 358 w 10000"/>
              <a:gd name="connsiteY46" fmla="*/ 210 h 10000"/>
              <a:gd name="connsiteX47" fmla="*/ 232 w 10000"/>
              <a:gd name="connsiteY47" fmla="*/ 138 h 10000"/>
              <a:gd name="connsiteX48" fmla="*/ 59 w 10000"/>
              <a:gd name="connsiteY48" fmla="*/ 35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8000"/>
              <a:gd name="connsiteX1" fmla="*/ 0 w 10000"/>
              <a:gd name="connsiteY1" fmla="*/ 7970 h 8000"/>
              <a:gd name="connsiteX2" fmla="*/ 10000 w 10000"/>
              <a:gd name="connsiteY2" fmla="*/ 8000 h 8000"/>
              <a:gd name="connsiteX3" fmla="*/ 10000 w 10000"/>
              <a:gd name="connsiteY3" fmla="*/ 7 h 8000"/>
              <a:gd name="connsiteX4" fmla="*/ 10000 w 10000"/>
              <a:gd name="connsiteY4" fmla="*/ 7 h 8000"/>
              <a:gd name="connsiteX5" fmla="*/ 9773 w 10000"/>
              <a:gd name="connsiteY5" fmla="*/ 156 h 8000"/>
              <a:gd name="connsiteX6" fmla="*/ 9547 w 10000"/>
              <a:gd name="connsiteY6" fmla="*/ 298 h 8000"/>
              <a:gd name="connsiteX7" fmla="*/ 9320 w 10000"/>
              <a:gd name="connsiteY7" fmla="*/ 437 h 8000"/>
              <a:gd name="connsiteX8" fmla="*/ 9092 w 10000"/>
              <a:gd name="connsiteY8" fmla="*/ 556 h 8000"/>
              <a:gd name="connsiteX9" fmla="*/ 8865 w 10000"/>
              <a:gd name="connsiteY9" fmla="*/ 676 h 8000"/>
              <a:gd name="connsiteX10" fmla="*/ 8637 w 10000"/>
              <a:gd name="connsiteY10" fmla="*/ 788 h 8000"/>
              <a:gd name="connsiteX11" fmla="*/ 8412 w 10000"/>
              <a:gd name="connsiteY11" fmla="*/ 884 h 8000"/>
              <a:gd name="connsiteX12" fmla="*/ 8184 w 10000"/>
              <a:gd name="connsiteY12" fmla="*/ 975 h 8000"/>
              <a:gd name="connsiteX13" fmla="*/ 7957 w 10000"/>
              <a:gd name="connsiteY13" fmla="*/ 1058 h 8000"/>
              <a:gd name="connsiteX14" fmla="*/ 7734 w 10000"/>
              <a:gd name="connsiteY14" fmla="*/ 1130 h 8000"/>
              <a:gd name="connsiteX15" fmla="*/ 7508 w 10000"/>
              <a:gd name="connsiteY15" fmla="*/ 1202 h 8000"/>
              <a:gd name="connsiteX16" fmla="*/ 7285 w 10000"/>
              <a:gd name="connsiteY16" fmla="*/ 1262 h 8000"/>
              <a:gd name="connsiteX17" fmla="*/ 7062 w 10000"/>
              <a:gd name="connsiteY17" fmla="*/ 1309 h 8000"/>
              <a:gd name="connsiteX18" fmla="*/ 6840 w 10000"/>
              <a:gd name="connsiteY18" fmla="*/ 1358 h 8000"/>
              <a:gd name="connsiteX19" fmla="*/ 6620 w 10000"/>
              <a:gd name="connsiteY19" fmla="*/ 1399 h 8000"/>
              <a:gd name="connsiteX20" fmla="*/ 6402 w 10000"/>
              <a:gd name="connsiteY20" fmla="*/ 1428 h 8000"/>
              <a:gd name="connsiteX21" fmla="*/ 6184 w 10000"/>
              <a:gd name="connsiteY21" fmla="*/ 1453 h 8000"/>
              <a:gd name="connsiteX22" fmla="*/ 5968 w 10000"/>
              <a:gd name="connsiteY22" fmla="*/ 1477 h 8000"/>
              <a:gd name="connsiteX23" fmla="*/ 5755 w 10000"/>
              <a:gd name="connsiteY23" fmla="*/ 1488 h 8000"/>
              <a:gd name="connsiteX24" fmla="*/ 5542 w 10000"/>
              <a:gd name="connsiteY24" fmla="*/ 1500 h 8000"/>
              <a:gd name="connsiteX25" fmla="*/ 5332 w 10000"/>
              <a:gd name="connsiteY25" fmla="*/ 1506 h 8000"/>
              <a:gd name="connsiteX26" fmla="*/ 5124 w 10000"/>
              <a:gd name="connsiteY26" fmla="*/ 1500 h 8000"/>
              <a:gd name="connsiteX27" fmla="*/ 4918 w 10000"/>
              <a:gd name="connsiteY27" fmla="*/ 1500 h 8000"/>
              <a:gd name="connsiteX28" fmla="*/ 4714 w 10000"/>
              <a:gd name="connsiteY28" fmla="*/ 1488 h 8000"/>
              <a:gd name="connsiteX29" fmla="*/ 4514 w 10000"/>
              <a:gd name="connsiteY29" fmla="*/ 1470 h 8000"/>
              <a:gd name="connsiteX30" fmla="*/ 4316 w 10000"/>
              <a:gd name="connsiteY30" fmla="*/ 1453 h 8000"/>
              <a:gd name="connsiteX31" fmla="*/ 4122 w 10000"/>
              <a:gd name="connsiteY31" fmla="*/ 1434 h 8000"/>
              <a:gd name="connsiteX32" fmla="*/ 3929 w 10000"/>
              <a:gd name="connsiteY32" fmla="*/ 1405 h 8000"/>
              <a:gd name="connsiteX33" fmla="*/ 3739 w 10000"/>
              <a:gd name="connsiteY33" fmla="*/ 1374 h 8000"/>
              <a:gd name="connsiteX34" fmla="*/ 3553 w 10000"/>
              <a:gd name="connsiteY34" fmla="*/ 1346 h 8000"/>
              <a:gd name="connsiteX35" fmla="*/ 3190 w 10000"/>
              <a:gd name="connsiteY35" fmla="*/ 1267 h 8000"/>
              <a:gd name="connsiteX36" fmla="*/ 2842 w 10000"/>
              <a:gd name="connsiteY36" fmla="*/ 1183 h 8000"/>
              <a:gd name="connsiteX37" fmla="*/ 2508 w 10000"/>
              <a:gd name="connsiteY37" fmla="*/ 1095 h 8000"/>
              <a:gd name="connsiteX38" fmla="*/ 2192 w 10000"/>
              <a:gd name="connsiteY38" fmla="*/ 998 h 8000"/>
              <a:gd name="connsiteX39" fmla="*/ 1890 w 10000"/>
              <a:gd name="connsiteY39" fmla="*/ 897 h 8000"/>
              <a:gd name="connsiteX40" fmla="*/ 1610 w 10000"/>
              <a:gd name="connsiteY40" fmla="*/ 788 h 8000"/>
              <a:gd name="connsiteX41" fmla="*/ 1347 w 10000"/>
              <a:gd name="connsiteY41" fmla="*/ 681 h 8000"/>
              <a:gd name="connsiteX42" fmla="*/ 1105 w 10000"/>
              <a:gd name="connsiteY42" fmla="*/ 574 h 8000"/>
              <a:gd name="connsiteX43" fmla="*/ 883 w 10000"/>
              <a:gd name="connsiteY43" fmla="*/ 473 h 8000"/>
              <a:gd name="connsiteX44" fmla="*/ 686 w 10000"/>
              <a:gd name="connsiteY44" fmla="*/ 377 h 8000"/>
              <a:gd name="connsiteX45" fmla="*/ 508 w 10000"/>
              <a:gd name="connsiteY45" fmla="*/ 286 h 8000"/>
              <a:gd name="connsiteX46" fmla="*/ 358 w 10000"/>
              <a:gd name="connsiteY46" fmla="*/ 210 h 8000"/>
              <a:gd name="connsiteX47" fmla="*/ 232 w 10000"/>
              <a:gd name="connsiteY47" fmla="*/ 138 h 8000"/>
              <a:gd name="connsiteX48" fmla="*/ 59 w 10000"/>
              <a:gd name="connsiteY48" fmla="*/ 35 h 8000"/>
              <a:gd name="connsiteX49" fmla="*/ 0 w 10000"/>
              <a:gd name="connsiteY49" fmla="*/ 0 h 8000"/>
              <a:gd name="connsiteX50" fmla="*/ 0 w 10000"/>
              <a:gd name="connsiteY50" fmla="*/ 0 h 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5922489">
            <a:off x="4700006" y="1826021"/>
            <a:ext cx="3299407" cy="441039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8" y="2677645"/>
            <a:ext cx="4352156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7355" y="2677645"/>
            <a:ext cx="3756357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D33FA-FAEF-4D35-B0CC-130496C1BC35}" type="datetime1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6629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/>
          </p:cNvSpPr>
          <p:nvPr/>
        </p:nvSpPr>
        <p:spPr bwMode="auto">
          <a:xfrm>
            <a:off x="459626" y="1866405"/>
            <a:ext cx="11280538" cy="4533900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928B-D832-4243-B810-CE1E88E02C42}" type="datetime1">
              <a:rPr lang="en-US" smtClean="0"/>
              <a:t>1/23/2013</a:t>
            </a:fld>
            <a:endParaRPr 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21010068">
            <a:off x="8493163" y="1797517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5255" y="2603501"/>
            <a:ext cx="4826415" cy="3416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3506" y="2564905"/>
            <a:ext cx="4813239" cy="34163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69793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 rot="21010068">
            <a:off x="8493163" y="1797517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459626" y="1866405"/>
            <a:ext cx="11280538" cy="4533900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5" y="2603501"/>
            <a:ext cx="4826415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5255" y="3179763"/>
            <a:ext cx="4826415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0329" y="2603499"/>
            <a:ext cx="482641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0328" y="3179763"/>
            <a:ext cx="4826416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53DB-F7D7-4522-B71E-1E805FE0C418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94559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/>
          <p:cNvSpPr>
            <a:spLocks/>
          </p:cNvSpPr>
          <p:nvPr/>
        </p:nvSpPr>
        <p:spPr bwMode="auto">
          <a:xfrm>
            <a:off x="459626" y="1875045"/>
            <a:ext cx="11280538" cy="4533900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04" h="2856">
                <a:moveTo>
                  <a:pt x="0" y="0"/>
                </a:moveTo>
                <a:lnTo>
                  <a:pt x="0" y="2856"/>
                </a:lnTo>
                <a:lnTo>
                  <a:pt x="7104" y="2856"/>
                </a:lnTo>
                <a:lnTo>
                  <a:pt x="7104" y="1"/>
                </a:lnTo>
                <a:lnTo>
                  <a:pt x="7104" y="1"/>
                </a:lnTo>
                <a:lnTo>
                  <a:pt x="6943" y="26"/>
                </a:lnTo>
                <a:lnTo>
                  <a:pt x="6782" y="50"/>
                </a:lnTo>
                <a:lnTo>
                  <a:pt x="6621" y="73"/>
                </a:lnTo>
                <a:lnTo>
                  <a:pt x="6459" y="93"/>
                </a:lnTo>
                <a:lnTo>
                  <a:pt x="6298" y="113"/>
                </a:lnTo>
                <a:lnTo>
                  <a:pt x="6136" y="132"/>
                </a:lnTo>
                <a:lnTo>
                  <a:pt x="5976" y="148"/>
                </a:lnTo>
                <a:lnTo>
                  <a:pt x="5814" y="163"/>
                </a:lnTo>
                <a:lnTo>
                  <a:pt x="5653" y="177"/>
                </a:lnTo>
                <a:lnTo>
                  <a:pt x="5494" y="189"/>
                </a:lnTo>
                <a:lnTo>
                  <a:pt x="5334" y="201"/>
                </a:lnTo>
                <a:lnTo>
                  <a:pt x="5175" y="211"/>
                </a:lnTo>
                <a:lnTo>
                  <a:pt x="5017" y="219"/>
                </a:lnTo>
                <a:lnTo>
                  <a:pt x="4859" y="227"/>
                </a:lnTo>
                <a:lnTo>
                  <a:pt x="4703" y="234"/>
                </a:lnTo>
                <a:lnTo>
                  <a:pt x="4548" y="239"/>
                </a:lnTo>
                <a:lnTo>
                  <a:pt x="4393" y="243"/>
                </a:lnTo>
                <a:lnTo>
                  <a:pt x="4240" y="247"/>
                </a:lnTo>
                <a:lnTo>
                  <a:pt x="4088" y="249"/>
                </a:lnTo>
                <a:lnTo>
                  <a:pt x="3937" y="251"/>
                </a:lnTo>
                <a:lnTo>
                  <a:pt x="3788" y="252"/>
                </a:lnTo>
                <a:lnTo>
                  <a:pt x="3640" y="251"/>
                </a:lnTo>
                <a:lnTo>
                  <a:pt x="3494" y="251"/>
                </a:lnTo>
                <a:lnTo>
                  <a:pt x="3349" y="249"/>
                </a:lnTo>
                <a:lnTo>
                  <a:pt x="3207" y="246"/>
                </a:lnTo>
                <a:lnTo>
                  <a:pt x="3066" y="243"/>
                </a:lnTo>
                <a:lnTo>
                  <a:pt x="2928" y="240"/>
                </a:lnTo>
                <a:lnTo>
                  <a:pt x="2791" y="235"/>
                </a:lnTo>
                <a:lnTo>
                  <a:pt x="2656" y="230"/>
                </a:lnTo>
                <a:lnTo>
                  <a:pt x="2524" y="225"/>
                </a:lnTo>
                <a:lnTo>
                  <a:pt x="2266" y="212"/>
                </a:lnTo>
                <a:lnTo>
                  <a:pt x="2019" y="198"/>
                </a:lnTo>
                <a:lnTo>
                  <a:pt x="1782" y="183"/>
                </a:lnTo>
                <a:lnTo>
                  <a:pt x="1557" y="167"/>
                </a:lnTo>
                <a:lnTo>
                  <a:pt x="1343" y="150"/>
                </a:lnTo>
                <a:lnTo>
                  <a:pt x="1144" y="132"/>
                </a:lnTo>
                <a:lnTo>
                  <a:pt x="957" y="114"/>
                </a:lnTo>
                <a:lnTo>
                  <a:pt x="785" y="96"/>
                </a:lnTo>
                <a:lnTo>
                  <a:pt x="627" y="79"/>
                </a:lnTo>
                <a:lnTo>
                  <a:pt x="487" y="63"/>
                </a:lnTo>
                <a:lnTo>
                  <a:pt x="361" y="48"/>
                </a:lnTo>
                <a:lnTo>
                  <a:pt x="254" y="35"/>
                </a:lnTo>
                <a:lnTo>
                  <a:pt x="165" y="23"/>
                </a:lnTo>
                <a:lnTo>
                  <a:pt x="42" y="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4083-FBC7-42C4-B077-4B159D2C054E}" type="datetime1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 rot="21010068">
            <a:off x="8493163" y="1797517"/>
            <a:ext cx="3300266" cy="440924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4" name="Rectangle 23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5531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8850" y="448734"/>
            <a:ext cx="11289007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83D1D-E9D1-49DD-8316-5FA2B0932045}" type="datetime1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35013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14901" y="402165"/>
            <a:ext cx="6056830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>
            <a:off x="2230746" y="2801558"/>
            <a:ext cx="6053670" cy="1254885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7628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10000"/>
              <a:gd name="connsiteX1" fmla="*/ 0 w 10000"/>
              <a:gd name="connsiteY1" fmla="*/ 7945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946"/>
              <a:gd name="connsiteX1" fmla="*/ 0 w 10000"/>
              <a:gd name="connsiteY1" fmla="*/ 7945 h 7946"/>
              <a:gd name="connsiteX2" fmla="*/ 10000 w 10000"/>
              <a:gd name="connsiteY2" fmla="*/ 7946 h 7946"/>
              <a:gd name="connsiteX3" fmla="*/ 10000 w 10000"/>
              <a:gd name="connsiteY3" fmla="*/ 4 h 7946"/>
              <a:gd name="connsiteX4" fmla="*/ 10000 w 10000"/>
              <a:gd name="connsiteY4" fmla="*/ 4 h 7946"/>
              <a:gd name="connsiteX5" fmla="*/ 9773 w 10000"/>
              <a:gd name="connsiteY5" fmla="*/ 91 h 7946"/>
              <a:gd name="connsiteX6" fmla="*/ 9547 w 10000"/>
              <a:gd name="connsiteY6" fmla="*/ 175 h 7946"/>
              <a:gd name="connsiteX7" fmla="*/ 9320 w 10000"/>
              <a:gd name="connsiteY7" fmla="*/ 256 h 7946"/>
              <a:gd name="connsiteX8" fmla="*/ 9092 w 10000"/>
              <a:gd name="connsiteY8" fmla="*/ 326 h 7946"/>
              <a:gd name="connsiteX9" fmla="*/ 8865 w 10000"/>
              <a:gd name="connsiteY9" fmla="*/ 396 h 7946"/>
              <a:gd name="connsiteX10" fmla="*/ 8637 w 10000"/>
              <a:gd name="connsiteY10" fmla="*/ 462 h 7946"/>
              <a:gd name="connsiteX11" fmla="*/ 8412 w 10000"/>
              <a:gd name="connsiteY11" fmla="*/ 518 h 7946"/>
              <a:gd name="connsiteX12" fmla="*/ 8184 w 10000"/>
              <a:gd name="connsiteY12" fmla="*/ 571 h 7946"/>
              <a:gd name="connsiteX13" fmla="*/ 7957 w 10000"/>
              <a:gd name="connsiteY13" fmla="*/ 620 h 7946"/>
              <a:gd name="connsiteX14" fmla="*/ 7734 w 10000"/>
              <a:gd name="connsiteY14" fmla="*/ 662 h 7946"/>
              <a:gd name="connsiteX15" fmla="*/ 7508 w 10000"/>
              <a:gd name="connsiteY15" fmla="*/ 704 h 7946"/>
              <a:gd name="connsiteX16" fmla="*/ 7285 w 10000"/>
              <a:gd name="connsiteY16" fmla="*/ 739 h 7946"/>
              <a:gd name="connsiteX17" fmla="*/ 7062 w 10000"/>
              <a:gd name="connsiteY17" fmla="*/ 767 h 7946"/>
              <a:gd name="connsiteX18" fmla="*/ 6840 w 10000"/>
              <a:gd name="connsiteY18" fmla="*/ 795 h 7946"/>
              <a:gd name="connsiteX19" fmla="*/ 6620 w 10000"/>
              <a:gd name="connsiteY19" fmla="*/ 819 h 7946"/>
              <a:gd name="connsiteX20" fmla="*/ 6402 w 10000"/>
              <a:gd name="connsiteY20" fmla="*/ 837 h 7946"/>
              <a:gd name="connsiteX21" fmla="*/ 6184 w 10000"/>
              <a:gd name="connsiteY21" fmla="*/ 851 h 7946"/>
              <a:gd name="connsiteX22" fmla="*/ 5968 w 10000"/>
              <a:gd name="connsiteY22" fmla="*/ 865 h 7946"/>
              <a:gd name="connsiteX23" fmla="*/ 5755 w 10000"/>
              <a:gd name="connsiteY23" fmla="*/ 872 h 7946"/>
              <a:gd name="connsiteX24" fmla="*/ 5542 w 10000"/>
              <a:gd name="connsiteY24" fmla="*/ 879 h 7946"/>
              <a:gd name="connsiteX25" fmla="*/ 5332 w 10000"/>
              <a:gd name="connsiteY25" fmla="*/ 882 h 7946"/>
              <a:gd name="connsiteX26" fmla="*/ 5124 w 10000"/>
              <a:gd name="connsiteY26" fmla="*/ 879 h 7946"/>
              <a:gd name="connsiteX27" fmla="*/ 4918 w 10000"/>
              <a:gd name="connsiteY27" fmla="*/ 879 h 7946"/>
              <a:gd name="connsiteX28" fmla="*/ 4714 w 10000"/>
              <a:gd name="connsiteY28" fmla="*/ 872 h 7946"/>
              <a:gd name="connsiteX29" fmla="*/ 4514 w 10000"/>
              <a:gd name="connsiteY29" fmla="*/ 861 h 7946"/>
              <a:gd name="connsiteX30" fmla="*/ 4316 w 10000"/>
              <a:gd name="connsiteY30" fmla="*/ 851 h 7946"/>
              <a:gd name="connsiteX31" fmla="*/ 4122 w 10000"/>
              <a:gd name="connsiteY31" fmla="*/ 840 h 7946"/>
              <a:gd name="connsiteX32" fmla="*/ 3929 w 10000"/>
              <a:gd name="connsiteY32" fmla="*/ 823 h 7946"/>
              <a:gd name="connsiteX33" fmla="*/ 3739 w 10000"/>
              <a:gd name="connsiteY33" fmla="*/ 805 h 7946"/>
              <a:gd name="connsiteX34" fmla="*/ 3553 w 10000"/>
              <a:gd name="connsiteY34" fmla="*/ 788 h 7946"/>
              <a:gd name="connsiteX35" fmla="*/ 3190 w 10000"/>
              <a:gd name="connsiteY35" fmla="*/ 742 h 7946"/>
              <a:gd name="connsiteX36" fmla="*/ 2842 w 10000"/>
              <a:gd name="connsiteY36" fmla="*/ 693 h 7946"/>
              <a:gd name="connsiteX37" fmla="*/ 2508 w 10000"/>
              <a:gd name="connsiteY37" fmla="*/ 641 h 7946"/>
              <a:gd name="connsiteX38" fmla="*/ 2192 w 10000"/>
              <a:gd name="connsiteY38" fmla="*/ 585 h 7946"/>
              <a:gd name="connsiteX39" fmla="*/ 1890 w 10000"/>
              <a:gd name="connsiteY39" fmla="*/ 525 h 7946"/>
              <a:gd name="connsiteX40" fmla="*/ 1610 w 10000"/>
              <a:gd name="connsiteY40" fmla="*/ 462 h 7946"/>
              <a:gd name="connsiteX41" fmla="*/ 1347 w 10000"/>
              <a:gd name="connsiteY41" fmla="*/ 399 h 7946"/>
              <a:gd name="connsiteX42" fmla="*/ 1105 w 10000"/>
              <a:gd name="connsiteY42" fmla="*/ 336 h 7946"/>
              <a:gd name="connsiteX43" fmla="*/ 883 w 10000"/>
              <a:gd name="connsiteY43" fmla="*/ 277 h 7946"/>
              <a:gd name="connsiteX44" fmla="*/ 686 w 10000"/>
              <a:gd name="connsiteY44" fmla="*/ 221 h 7946"/>
              <a:gd name="connsiteX45" fmla="*/ 508 w 10000"/>
              <a:gd name="connsiteY45" fmla="*/ 168 h 7946"/>
              <a:gd name="connsiteX46" fmla="*/ 358 w 10000"/>
              <a:gd name="connsiteY46" fmla="*/ 123 h 7946"/>
              <a:gd name="connsiteX47" fmla="*/ 232 w 10000"/>
              <a:gd name="connsiteY47" fmla="*/ 81 h 7946"/>
              <a:gd name="connsiteX48" fmla="*/ 59 w 10000"/>
              <a:gd name="connsiteY48" fmla="*/ 21 h 7946"/>
              <a:gd name="connsiteX49" fmla="*/ 0 w 10000"/>
              <a:gd name="connsiteY49" fmla="*/ 0 h 7946"/>
              <a:gd name="connsiteX50" fmla="*/ 0 w 10000"/>
              <a:gd name="connsiteY50" fmla="*/ 0 h 7946"/>
              <a:gd name="connsiteX0" fmla="*/ 0 w 10000"/>
              <a:gd name="connsiteY0" fmla="*/ 0 h 10000"/>
              <a:gd name="connsiteX1" fmla="*/ 0 w 10000"/>
              <a:gd name="connsiteY1" fmla="*/ 7371 h 10000"/>
              <a:gd name="connsiteX2" fmla="*/ 10000 w 10000"/>
              <a:gd name="connsiteY2" fmla="*/ 10000 h 10000"/>
              <a:gd name="connsiteX3" fmla="*/ 10000 w 10000"/>
              <a:gd name="connsiteY3" fmla="*/ 5 h 10000"/>
              <a:gd name="connsiteX4" fmla="*/ 10000 w 10000"/>
              <a:gd name="connsiteY4" fmla="*/ 5 h 10000"/>
              <a:gd name="connsiteX5" fmla="*/ 9773 w 10000"/>
              <a:gd name="connsiteY5" fmla="*/ 115 h 10000"/>
              <a:gd name="connsiteX6" fmla="*/ 9547 w 10000"/>
              <a:gd name="connsiteY6" fmla="*/ 220 h 10000"/>
              <a:gd name="connsiteX7" fmla="*/ 9320 w 10000"/>
              <a:gd name="connsiteY7" fmla="*/ 322 h 10000"/>
              <a:gd name="connsiteX8" fmla="*/ 9092 w 10000"/>
              <a:gd name="connsiteY8" fmla="*/ 410 h 10000"/>
              <a:gd name="connsiteX9" fmla="*/ 8865 w 10000"/>
              <a:gd name="connsiteY9" fmla="*/ 498 h 10000"/>
              <a:gd name="connsiteX10" fmla="*/ 8637 w 10000"/>
              <a:gd name="connsiteY10" fmla="*/ 581 h 10000"/>
              <a:gd name="connsiteX11" fmla="*/ 8412 w 10000"/>
              <a:gd name="connsiteY11" fmla="*/ 652 h 10000"/>
              <a:gd name="connsiteX12" fmla="*/ 8184 w 10000"/>
              <a:gd name="connsiteY12" fmla="*/ 719 h 10000"/>
              <a:gd name="connsiteX13" fmla="*/ 7957 w 10000"/>
              <a:gd name="connsiteY13" fmla="*/ 780 h 10000"/>
              <a:gd name="connsiteX14" fmla="*/ 7734 w 10000"/>
              <a:gd name="connsiteY14" fmla="*/ 833 h 10000"/>
              <a:gd name="connsiteX15" fmla="*/ 7508 w 10000"/>
              <a:gd name="connsiteY15" fmla="*/ 886 h 10000"/>
              <a:gd name="connsiteX16" fmla="*/ 7285 w 10000"/>
              <a:gd name="connsiteY16" fmla="*/ 930 h 10000"/>
              <a:gd name="connsiteX17" fmla="*/ 7062 w 10000"/>
              <a:gd name="connsiteY17" fmla="*/ 965 h 10000"/>
              <a:gd name="connsiteX18" fmla="*/ 6840 w 10000"/>
              <a:gd name="connsiteY18" fmla="*/ 1001 h 10000"/>
              <a:gd name="connsiteX19" fmla="*/ 6620 w 10000"/>
              <a:gd name="connsiteY19" fmla="*/ 1031 h 10000"/>
              <a:gd name="connsiteX20" fmla="*/ 6402 w 10000"/>
              <a:gd name="connsiteY20" fmla="*/ 1053 h 10000"/>
              <a:gd name="connsiteX21" fmla="*/ 6184 w 10000"/>
              <a:gd name="connsiteY21" fmla="*/ 1071 h 10000"/>
              <a:gd name="connsiteX22" fmla="*/ 5968 w 10000"/>
              <a:gd name="connsiteY22" fmla="*/ 1089 h 10000"/>
              <a:gd name="connsiteX23" fmla="*/ 5755 w 10000"/>
              <a:gd name="connsiteY23" fmla="*/ 1097 h 10000"/>
              <a:gd name="connsiteX24" fmla="*/ 5542 w 10000"/>
              <a:gd name="connsiteY24" fmla="*/ 1106 h 10000"/>
              <a:gd name="connsiteX25" fmla="*/ 5332 w 10000"/>
              <a:gd name="connsiteY25" fmla="*/ 1110 h 10000"/>
              <a:gd name="connsiteX26" fmla="*/ 5124 w 10000"/>
              <a:gd name="connsiteY26" fmla="*/ 1106 h 10000"/>
              <a:gd name="connsiteX27" fmla="*/ 4918 w 10000"/>
              <a:gd name="connsiteY27" fmla="*/ 1106 h 10000"/>
              <a:gd name="connsiteX28" fmla="*/ 4714 w 10000"/>
              <a:gd name="connsiteY28" fmla="*/ 1097 h 10000"/>
              <a:gd name="connsiteX29" fmla="*/ 4514 w 10000"/>
              <a:gd name="connsiteY29" fmla="*/ 1084 h 10000"/>
              <a:gd name="connsiteX30" fmla="*/ 4316 w 10000"/>
              <a:gd name="connsiteY30" fmla="*/ 1071 h 10000"/>
              <a:gd name="connsiteX31" fmla="*/ 4122 w 10000"/>
              <a:gd name="connsiteY31" fmla="*/ 1057 h 10000"/>
              <a:gd name="connsiteX32" fmla="*/ 3929 w 10000"/>
              <a:gd name="connsiteY32" fmla="*/ 1036 h 10000"/>
              <a:gd name="connsiteX33" fmla="*/ 3739 w 10000"/>
              <a:gd name="connsiteY33" fmla="*/ 1013 h 10000"/>
              <a:gd name="connsiteX34" fmla="*/ 3553 w 10000"/>
              <a:gd name="connsiteY34" fmla="*/ 992 h 10000"/>
              <a:gd name="connsiteX35" fmla="*/ 3190 w 10000"/>
              <a:gd name="connsiteY35" fmla="*/ 934 h 10000"/>
              <a:gd name="connsiteX36" fmla="*/ 2842 w 10000"/>
              <a:gd name="connsiteY36" fmla="*/ 872 h 10000"/>
              <a:gd name="connsiteX37" fmla="*/ 2508 w 10000"/>
              <a:gd name="connsiteY37" fmla="*/ 807 h 10000"/>
              <a:gd name="connsiteX38" fmla="*/ 2192 w 10000"/>
              <a:gd name="connsiteY38" fmla="*/ 736 h 10000"/>
              <a:gd name="connsiteX39" fmla="*/ 1890 w 10000"/>
              <a:gd name="connsiteY39" fmla="*/ 661 h 10000"/>
              <a:gd name="connsiteX40" fmla="*/ 1610 w 10000"/>
              <a:gd name="connsiteY40" fmla="*/ 581 h 10000"/>
              <a:gd name="connsiteX41" fmla="*/ 1347 w 10000"/>
              <a:gd name="connsiteY41" fmla="*/ 502 h 10000"/>
              <a:gd name="connsiteX42" fmla="*/ 1105 w 10000"/>
              <a:gd name="connsiteY42" fmla="*/ 423 h 10000"/>
              <a:gd name="connsiteX43" fmla="*/ 883 w 10000"/>
              <a:gd name="connsiteY43" fmla="*/ 349 h 10000"/>
              <a:gd name="connsiteX44" fmla="*/ 686 w 10000"/>
              <a:gd name="connsiteY44" fmla="*/ 278 h 10000"/>
              <a:gd name="connsiteX45" fmla="*/ 508 w 10000"/>
              <a:gd name="connsiteY45" fmla="*/ 211 h 10000"/>
              <a:gd name="connsiteX46" fmla="*/ 358 w 10000"/>
              <a:gd name="connsiteY46" fmla="*/ 155 h 10000"/>
              <a:gd name="connsiteX47" fmla="*/ 232 w 10000"/>
              <a:gd name="connsiteY47" fmla="*/ 102 h 10000"/>
              <a:gd name="connsiteX48" fmla="*/ 59 w 10000"/>
              <a:gd name="connsiteY48" fmla="*/ 26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372"/>
              <a:gd name="connsiteX1" fmla="*/ 0 w 10000"/>
              <a:gd name="connsiteY1" fmla="*/ 7371 h 7372"/>
              <a:gd name="connsiteX2" fmla="*/ 10000 w 10000"/>
              <a:gd name="connsiteY2" fmla="*/ 7372 h 7372"/>
              <a:gd name="connsiteX3" fmla="*/ 10000 w 10000"/>
              <a:gd name="connsiteY3" fmla="*/ 5 h 7372"/>
              <a:gd name="connsiteX4" fmla="*/ 10000 w 10000"/>
              <a:gd name="connsiteY4" fmla="*/ 5 h 7372"/>
              <a:gd name="connsiteX5" fmla="*/ 9773 w 10000"/>
              <a:gd name="connsiteY5" fmla="*/ 115 h 7372"/>
              <a:gd name="connsiteX6" fmla="*/ 9547 w 10000"/>
              <a:gd name="connsiteY6" fmla="*/ 220 h 7372"/>
              <a:gd name="connsiteX7" fmla="*/ 9320 w 10000"/>
              <a:gd name="connsiteY7" fmla="*/ 322 h 7372"/>
              <a:gd name="connsiteX8" fmla="*/ 9092 w 10000"/>
              <a:gd name="connsiteY8" fmla="*/ 410 h 7372"/>
              <a:gd name="connsiteX9" fmla="*/ 8865 w 10000"/>
              <a:gd name="connsiteY9" fmla="*/ 498 h 7372"/>
              <a:gd name="connsiteX10" fmla="*/ 8637 w 10000"/>
              <a:gd name="connsiteY10" fmla="*/ 581 h 7372"/>
              <a:gd name="connsiteX11" fmla="*/ 8412 w 10000"/>
              <a:gd name="connsiteY11" fmla="*/ 652 h 7372"/>
              <a:gd name="connsiteX12" fmla="*/ 8184 w 10000"/>
              <a:gd name="connsiteY12" fmla="*/ 719 h 7372"/>
              <a:gd name="connsiteX13" fmla="*/ 7957 w 10000"/>
              <a:gd name="connsiteY13" fmla="*/ 780 h 7372"/>
              <a:gd name="connsiteX14" fmla="*/ 7734 w 10000"/>
              <a:gd name="connsiteY14" fmla="*/ 833 h 7372"/>
              <a:gd name="connsiteX15" fmla="*/ 7508 w 10000"/>
              <a:gd name="connsiteY15" fmla="*/ 886 h 7372"/>
              <a:gd name="connsiteX16" fmla="*/ 7285 w 10000"/>
              <a:gd name="connsiteY16" fmla="*/ 930 h 7372"/>
              <a:gd name="connsiteX17" fmla="*/ 7062 w 10000"/>
              <a:gd name="connsiteY17" fmla="*/ 965 h 7372"/>
              <a:gd name="connsiteX18" fmla="*/ 6840 w 10000"/>
              <a:gd name="connsiteY18" fmla="*/ 1001 h 7372"/>
              <a:gd name="connsiteX19" fmla="*/ 6620 w 10000"/>
              <a:gd name="connsiteY19" fmla="*/ 1031 h 7372"/>
              <a:gd name="connsiteX20" fmla="*/ 6402 w 10000"/>
              <a:gd name="connsiteY20" fmla="*/ 1053 h 7372"/>
              <a:gd name="connsiteX21" fmla="*/ 6184 w 10000"/>
              <a:gd name="connsiteY21" fmla="*/ 1071 h 7372"/>
              <a:gd name="connsiteX22" fmla="*/ 5968 w 10000"/>
              <a:gd name="connsiteY22" fmla="*/ 1089 h 7372"/>
              <a:gd name="connsiteX23" fmla="*/ 5755 w 10000"/>
              <a:gd name="connsiteY23" fmla="*/ 1097 h 7372"/>
              <a:gd name="connsiteX24" fmla="*/ 5542 w 10000"/>
              <a:gd name="connsiteY24" fmla="*/ 1106 h 7372"/>
              <a:gd name="connsiteX25" fmla="*/ 5332 w 10000"/>
              <a:gd name="connsiteY25" fmla="*/ 1110 h 7372"/>
              <a:gd name="connsiteX26" fmla="*/ 5124 w 10000"/>
              <a:gd name="connsiteY26" fmla="*/ 1106 h 7372"/>
              <a:gd name="connsiteX27" fmla="*/ 4918 w 10000"/>
              <a:gd name="connsiteY27" fmla="*/ 1106 h 7372"/>
              <a:gd name="connsiteX28" fmla="*/ 4714 w 10000"/>
              <a:gd name="connsiteY28" fmla="*/ 1097 h 7372"/>
              <a:gd name="connsiteX29" fmla="*/ 4514 w 10000"/>
              <a:gd name="connsiteY29" fmla="*/ 1084 h 7372"/>
              <a:gd name="connsiteX30" fmla="*/ 4316 w 10000"/>
              <a:gd name="connsiteY30" fmla="*/ 1071 h 7372"/>
              <a:gd name="connsiteX31" fmla="*/ 4122 w 10000"/>
              <a:gd name="connsiteY31" fmla="*/ 1057 h 7372"/>
              <a:gd name="connsiteX32" fmla="*/ 3929 w 10000"/>
              <a:gd name="connsiteY32" fmla="*/ 1036 h 7372"/>
              <a:gd name="connsiteX33" fmla="*/ 3739 w 10000"/>
              <a:gd name="connsiteY33" fmla="*/ 1013 h 7372"/>
              <a:gd name="connsiteX34" fmla="*/ 3553 w 10000"/>
              <a:gd name="connsiteY34" fmla="*/ 992 h 7372"/>
              <a:gd name="connsiteX35" fmla="*/ 3190 w 10000"/>
              <a:gd name="connsiteY35" fmla="*/ 934 h 7372"/>
              <a:gd name="connsiteX36" fmla="*/ 2842 w 10000"/>
              <a:gd name="connsiteY36" fmla="*/ 872 h 7372"/>
              <a:gd name="connsiteX37" fmla="*/ 2508 w 10000"/>
              <a:gd name="connsiteY37" fmla="*/ 807 h 7372"/>
              <a:gd name="connsiteX38" fmla="*/ 2192 w 10000"/>
              <a:gd name="connsiteY38" fmla="*/ 736 h 7372"/>
              <a:gd name="connsiteX39" fmla="*/ 1890 w 10000"/>
              <a:gd name="connsiteY39" fmla="*/ 661 h 7372"/>
              <a:gd name="connsiteX40" fmla="*/ 1610 w 10000"/>
              <a:gd name="connsiteY40" fmla="*/ 581 h 7372"/>
              <a:gd name="connsiteX41" fmla="*/ 1347 w 10000"/>
              <a:gd name="connsiteY41" fmla="*/ 502 h 7372"/>
              <a:gd name="connsiteX42" fmla="*/ 1105 w 10000"/>
              <a:gd name="connsiteY42" fmla="*/ 423 h 7372"/>
              <a:gd name="connsiteX43" fmla="*/ 883 w 10000"/>
              <a:gd name="connsiteY43" fmla="*/ 349 h 7372"/>
              <a:gd name="connsiteX44" fmla="*/ 686 w 10000"/>
              <a:gd name="connsiteY44" fmla="*/ 278 h 7372"/>
              <a:gd name="connsiteX45" fmla="*/ 508 w 10000"/>
              <a:gd name="connsiteY45" fmla="*/ 211 h 7372"/>
              <a:gd name="connsiteX46" fmla="*/ 358 w 10000"/>
              <a:gd name="connsiteY46" fmla="*/ 155 h 7372"/>
              <a:gd name="connsiteX47" fmla="*/ 232 w 10000"/>
              <a:gd name="connsiteY47" fmla="*/ 102 h 7372"/>
              <a:gd name="connsiteX48" fmla="*/ 59 w 10000"/>
              <a:gd name="connsiteY48" fmla="*/ 26 h 7372"/>
              <a:gd name="connsiteX49" fmla="*/ 0 w 10000"/>
              <a:gd name="connsiteY49" fmla="*/ 0 h 7372"/>
              <a:gd name="connsiteX50" fmla="*/ 0 w 10000"/>
              <a:gd name="connsiteY50" fmla="*/ 0 h 7372"/>
              <a:gd name="connsiteX0" fmla="*/ 0 w 10000"/>
              <a:gd name="connsiteY0" fmla="*/ 0 h 10000"/>
              <a:gd name="connsiteX1" fmla="*/ 0 w 10000"/>
              <a:gd name="connsiteY1" fmla="*/ 7970 h 10000"/>
              <a:gd name="connsiteX2" fmla="*/ 10000 w 10000"/>
              <a:gd name="connsiteY2" fmla="*/ 10000 h 10000"/>
              <a:gd name="connsiteX3" fmla="*/ 10000 w 10000"/>
              <a:gd name="connsiteY3" fmla="*/ 7 h 10000"/>
              <a:gd name="connsiteX4" fmla="*/ 10000 w 10000"/>
              <a:gd name="connsiteY4" fmla="*/ 7 h 10000"/>
              <a:gd name="connsiteX5" fmla="*/ 9773 w 10000"/>
              <a:gd name="connsiteY5" fmla="*/ 156 h 10000"/>
              <a:gd name="connsiteX6" fmla="*/ 9547 w 10000"/>
              <a:gd name="connsiteY6" fmla="*/ 298 h 10000"/>
              <a:gd name="connsiteX7" fmla="*/ 9320 w 10000"/>
              <a:gd name="connsiteY7" fmla="*/ 437 h 10000"/>
              <a:gd name="connsiteX8" fmla="*/ 9092 w 10000"/>
              <a:gd name="connsiteY8" fmla="*/ 556 h 10000"/>
              <a:gd name="connsiteX9" fmla="*/ 8865 w 10000"/>
              <a:gd name="connsiteY9" fmla="*/ 676 h 10000"/>
              <a:gd name="connsiteX10" fmla="*/ 8637 w 10000"/>
              <a:gd name="connsiteY10" fmla="*/ 788 h 10000"/>
              <a:gd name="connsiteX11" fmla="*/ 8412 w 10000"/>
              <a:gd name="connsiteY11" fmla="*/ 884 h 10000"/>
              <a:gd name="connsiteX12" fmla="*/ 8184 w 10000"/>
              <a:gd name="connsiteY12" fmla="*/ 975 h 10000"/>
              <a:gd name="connsiteX13" fmla="*/ 7957 w 10000"/>
              <a:gd name="connsiteY13" fmla="*/ 1058 h 10000"/>
              <a:gd name="connsiteX14" fmla="*/ 7734 w 10000"/>
              <a:gd name="connsiteY14" fmla="*/ 1130 h 10000"/>
              <a:gd name="connsiteX15" fmla="*/ 7508 w 10000"/>
              <a:gd name="connsiteY15" fmla="*/ 1202 h 10000"/>
              <a:gd name="connsiteX16" fmla="*/ 7285 w 10000"/>
              <a:gd name="connsiteY16" fmla="*/ 1262 h 10000"/>
              <a:gd name="connsiteX17" fmla="*/ 7062 w 10000"/>
              <a:gd name="connsiteY17" fmla="*/ 1309 h 10000"/>
              <a:gd name="connsiteX18" fmla="*/ 6840 w 10000"/>
              <a:gd name="connsiteY18" fmla="*/ 1358 h 10000"/>
              <a:gd name="connsiteX19" fmla="*/ 6620 w 10000"/>
              <a:gd name="connsiteY19" fmla="*/ 1399 h 10000"/>
              <a:gd name="connsiteX20" fmla="*/ 6402 w 10000"/>
              <a:gd name="connsiteY20" fmla="*/ 1428 h 10000"/>
              <a:gd name="connsiteX21" fmla="*/ 6184 w 10000"/>
              <a:gd name="connsiteY21" fmla="*/ 1453 h 10000"/>
              <a:gd name="connsiteX22" fmla="*/ 5968 w 10000"/>
              <a:gd name="connsiteY22" fmla="*/ 1477 h 10000"/>
              <a:gd name="connsiteX23" fmla="*/ 5755 w 10000"/>
              <a:gd name="connsiteY23" fmla="*/ 1488 h 10000"/>
              <a:gd name="connsiteX24" fmla="*/ 5542 w 10000"/>
              <a:gd name="connsiteY24" fmla="*/ 1500 h 10000"/>
              <a:gd name="connsiteX25" fmla="*/ 5332 w 10000"/>
              <a:gd name="connsiteY25" fmla="*/ 1506 h 10000"/>
              <a:gd name="connsiteX26" fmla="*/ 5124 w 10000"/>
              <a:gd name="connsiteY26" fmla="*/ 1500 h 10000"/>
              <a:gd name="connsiteX27" fmla="*/ 4918 w 10000"/>
              <a:gd name="connsiteY27" fmla="*/ 1500 h 10000"/>
              <a:gd name="connsiteX28" fmla="*/ 4714 w 10000"/>
              <a:gd name="connsiteY28" fmla="*/ 1488 h 10000"/>
              <a:gd name="connsiteX29" fmla="*/ 4514 w 10000"/>
              <a:gd name="connsiteY29" fmla="*/ 1470 h 10000"/>
              <a:gd name="connsiteX30" fmla="*/ 4316 w 10000"/>
              <a:gd name="connsiteY30" fmla="*/ 1453 h 10000"/>
              <a:gd name="connsiteX31" fmla="*/ 4122 w 10000"/>
              <a:gd name="connsiteY31" fmla="*/ 1434 h 10000"/>
              <a:gd name="connsiteX32" fmla="*/ 3929 w 10000"/>
              <a:gd name="connsiteY32" fmla="*/ 1405 h 10000"/>
              <a:gd name="connsiteX33" fmla="*/ 3739 w 10000"/>
              <a:gd name="connsiteY33" fmla="*/ 1374 h 10000"/>
              <a:gd name="connsiteX34" fmla="*/ 3553 w 10000"/>
              <a:gd name="connsiteY34" fmla="*/ 1346 h 10000"/>
              <a:gd name="connsiteX35" fmla="*/ 3190 w 10000"/>
              <a:gd name="connsiteY35" fmla="*/ 1267 h 10000"/>
              <a:gd name="connsiteX36" fmla="*/ 2842 w 10000"/>
              <a:gd name="connsiteY36" fmla="*/ 1183 h 10000"/>
              <a:gd name="connsiteX37" fmla="*/ 2508 w 10000"/>
              <a:gd name="connsiteY37" fmla="*/ 1095 h 10000"/>
              <a:gd name="connsiteX38" fmla="*/ 2192 w 10000"/>
              <a:gd name="connsiteY38" fmla="*/ 998 h 10000"/>
              <a:gd name="connsiteX39" fmla="*/ 1890 w 10000"/>
              <a:gd name="connsiteY39" fmla="*/ 897 h 10000"/>
              <a:gd name="connsiteX40" fmla="*/ 1610 w 10000"/>
              <a:gd name="connsiteY40" fmla="*/ 788 h 10000"/>
              <a:gd name="connsiteX41" fmla="*/ 1347 w 10000"/>
              <a:gd name="connsiteY41" fmla="*/ 681 h 10000"/>
              <a:gd name="connsiteX42" fmla="*/ 1105 w 10000"/>
              <a:gd name="connsiteY42" fmla="*/ 574 h 10000"/>
              <a:gd name="connsiteX43" fmla="*/ 883 w 10000"/>
              <a:gd name="connsiteY43" fmla="*/ 473 h 10000"/>
              <a:gd name="connsiteX44" fmla="*/ 686 w 10000"/>
              <a:gd name="connsiteY44" fmla="*/ 377 h 10000"/>
              <a:gd name="connsiteX45" fmla="*/ 508 w 10000"/>
              <a:gd name="connsiteY45" fmla="*/ 286 h 10000"/>
              <a:gd name="connsiteX46" fmla="*/ 358 w 10000"/>
              <a:gd name="connsiteY46" fmla="*/ 210 h 10000"/>
              <a:gd name="connsiteX47" fmla="*/ 232 w 10000"/>
              <a:gd name="connsiteY47" fmla="*/ 138 h 10000"/>
              <a:gd name="connsiteX48" fmla="*/ 59 w 10000"/>
              <a:gd name="connsiteY48" fmla="*/ 35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8000"/>
              <a:gd name="connsiteX1" fmla="*/ 0 w 10000"/>
              <a:gd name="connsiteY1" fmla="*/ 7970 h 8000"/>
              <a:gd name="connsiteX2" fmla="*/ 10000 w 10000"/>
              <a:gd name="connsiteY2" fmla="*/ 8000 h 8000"/>
              <a:gd name="connsiteX3" fmla="*/ 10000 w 10000"/>
              <a:gd name="connsiteY3" fmla="*/ 7 h 8000"/>
              <a:gd name="connsiteX4" fmla="*/ 10000 w 10000"/>
              <a:gd name="connsiteY4" fmla="*/ 7 h 8000"/>
              <a:gd name="connsiteX5" fmla="*/ 9773 w 10000"/>
              <a:gd name="connsiteY5" fmla="*/ 156 h 8000"/>
              <a:gd name="connsiteX6" fmla="*/ 9547 w 10000"/>
              <a:gd name="connsiteY6" fmla="*/ 298 h 8000"/>
              <a:gd name="connsiteX7" fmla="*/ 9320 w 10000"/>
              <a:gd name="connsiteY7" fmla="*/ 437 h 8000"/>
              <a:gd name="connsiteX8" fmla="*/ 9092 w 10000"/>
              <a:gd name="connsiteY8" fmla="*/ 556 h 8000"/>
              <a:gd name="connsiteX9" fmla="*/ 8865 w 10000"/>
              <a:gd name="connsiteY9" fmla="*/ 676 h 8000"/>
              <a:gd name="connsiteX10" fmla="*/ 8637 w 10000"/>
              <a:gd name="connsiteY10" fmla="*/ 788 h 8000"/>
              <a:gd name="connsiteX11" fmla="*/ 8412 w 10000"/>
              <a:gd name="connsiteY11" fmla="*/ 884 h 8000"/>
              <a:gd name="connsiteX12" fmla="*/ 8184 w 10000"/>
              <a:gd name="connsiteY12" fmla="*/ 975 h 8000"/>
              <a:gd name="connsiteX13" fmla="*/ 7957 w 10000"/>
              <a:gd name="connsiteY13" fmla="*/ 1058 h 8000"/>
              <a:gd name="connsiteX14" fmla="*/ 7734 w 10000"/>
              <a:gd name="connsiteY14" fmla="*/ 1130 h 8000"/>
              <a:gd name="connsiteX15" fmla="*/ 7508 w 10000"/>
              <a:gd name="connsiteY15" fmla="*/ 1202 h 8000"/>
              <a:gd name="connsiteX16" fmla="*/ 7285 w 10000"/>
              <a:gd name="connsiteY16" fmla="*/ 1262 h 8000"/>
              <a:gd name="connsiteX17" fmla="*/ 7062 w 10000"/>
              <a:gd name="connsiteY17" fmla="*/ 1309 h 8000"/>
              <a:gd name="connsiteX18" fmla="*/ 6840 w 10000"/>
              <a:gd name="connsiteY18" fmla="*/ 1358 h 8000"/>
              <a:gd name="connsiteX19" fmla="*/ 6620 w 10000"/>
              <a:gd name="connsiteY19" fmla="*/ 1399 h 8000"/>
              <a:gd name="connsiteX20" fmla="*/ 6402 w 10000"/>
              <a:gd name="connsiteY20" fmla="*/ 1428 h 8000"/>
              <a:gd name="connsiteX21" fmla="*/ 6184 w 10000"/>
              <a:gd name="connsiteY21" fmla="*/ 1453 h 8000"/>
              <a:gd name="connsiteX22" fmla="*/ 5968 w 10000"/>
              <a:gd name="connsiteY22" fmla="*/ 1477 h 8000"/>
              <a:gd name="connsiteX23" fmla="*/ 5755 w 10000"/>
              <a:gd name="connsiteY23" fmla="*/ 1488 h 8000"/>
              <a:gd name="connsiteX24" fmla="*/ 5542 w 10000"/>
              <a:gd name="connsiteY24" fmla="*/ 1500 h 8000"/>
              <a:gd name="connsiteX25" fmla="*/ 5332 w 10000"/>
              <a:gd name="connsiteY25" fmla="*/ 1506 h 8000"/>
              <a:gd name="connsiteX26" fmla="*/ 5124 w 10000"/>
              <a:gd name="connsiteY26" fmla="*/ 1500 h 8000"/>
              <a:gd name="connsiteX27" fmla="*/ 4918 w 10000"/>
              <a:gd name="connsiteY27" fmla="*/ 1500 h 8000"/>
              <a:gd name="connsiteX28" fmla="*/ 4714 w 10000"/>
              <a:gd name="connsiteY28" fmla="*/ 1488 h 8000"/>
              <a:gd name="connsiteX29" fmla="*/ 4514 w 10000"/>
              <a:gd name="connsiteY29" fmla="*/ 1470 h 8000"/>
              <a:gd name="connsiteX30" fmla="*/ 4316 w 10000"/>
              <a:gd name="connsiteY30" fmla="*/ 1453 h 8000"/>
              <a:gd name="connsiteX31" fmla="*/ 4122 w 10000"/>
              <a:gd name="connsiteY31" fmla="*/ 1434 h 8000"/>
              <a:gd name="connsiteX32" fmla="*/ 3929 w 10000"/>
              <a:gd name="connsiteY32" fmla="*/ 1405 h 8000"/>
              <a:gd name="connsiteX33" fmla="*/ 3739 w 10000"/>
              <a:gd name="connsiteY33" fmla="*/ 1374 h 8000"/>
              <a:gd name="connsiteX34" fmla="*/ 3553 w 10000"/>
              <a:gd name="connsiteY34" fmla="*/ 1346 h 8000"/>
              <a:gd name="connsiteX35" fmla="*/ 3190 w 10000"/>
              <a:gd name="connsiteY35" fmla="*/ 1267 h 8000"/>
              <a:gd name="connsiteX36" fmla="*/ 2842 w 10000"/>
              <a:gd name="connsiteY36" fmla="*/ 1183 h 8000"/>
              <a:gd name="connsiteX37" fmla="*/ 2508 w 10000"/>
              <a:gd name="connsiteY37" fmla="*/ 1095 h 8000"/>
              <a:gd name="connsiteX38" fmla="*/ 2192 w 10000"/>
              <a:gd name="connsiteY38" fmla="*/ 998 h 8000"/>
              <a:gd name="connsiteX39" fmla="*/ 1890 w 10000"/>
              <a:gd name="connsiteY39" fmla="*/ 897 h 8000"/>
              <a:gd name="connsiteX40" fmla="*/ 1610 w 10000"/>
              <a:gd name="connsiteY40" fmla="*/ 788 h 8000"/>
              <a:gd name="connsiteX41" fmla="*/ 1347 w 10000"/>
              <a:gd name="connsiteY41" fmla="*/ 681 h 8000"/>
              <a:gd name="connsiteX42" fmla="*/ 1105 w 10000"/>
              <a:gd name="connsiteY42" fmla="*/ 574 h 8000"/>
              <a:gd name="connsiteX43" fmla="*/ 883 w 10000"/>
              <a:gd name="connsiteY43" fmla="*/ 473 h 8000"/>
              <a:gd name="connsiteX44" fmla="*/ 686 w 10000"/>
              <a:gd name="connsiteY44" fmla="*/ 377 h 8000"/>
              <a:gd name="connsiteX45" fmla="*/ 508 w 10000"/>
              <a:gd name="connsiteY45" fmla="*/ 286 h 8000"/>
              <a:gd name="connsiteX46" fmla="*/ 358 w 10000"/>
              <a:gd name="connsiteY46" fmla="*/ 210 h 8000"/>
              <a:gd name="connsiteX47" fmla="*/ 232 w 10000"/>
              <a:gd name="connsiteY47" fmla="*/ 138 h 8000"/>
              <a:gd name="connsiteX48" fmla="*/ 59 w 10000"/>
              <a:gd name="connsiteY48" fmla="*/ 35 h 8000"/>
              <a:gd name="connsiteX49" fmla="*/ 0 w 10000"/>
              <a:gd name="connsiteY49" fmla="*/ 0 h 8000"/>
              <a:gd name="connsiteX50" fmla="*/ 0 w 10000"/>
              <a:gd name="connsiteY50" fmla="*/ 0 h 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922489">
            <a:off x="3141733" y="1826021"/>
            <a:ext cx="3299407" cy="441039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1295400"/>
            <a:ext cx="2793887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2652" y="1447800"/>
            <a:ext cx="519141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2895601"/>
            <a:ext cx="2793886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9DAB-4ACB-411C-920D-694D247651DA}" type="datetime1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397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173808" y="402165"/>
            <a:ext cx="559792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16200000">
            <a:off x="3297079" y="2801558"/>
            <a:ext cx="6053670" cy="1254885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7628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10000"/>
              <a:gd name="connsiteX1" fmla="*/ 0 w 10000"/>
              <a:gd name="connsiteY1" fmla="*/ 7945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842 w 10000"/>
              <a:gd name="connsiteY36" fmla="*/ 693 h 10000"/>
              <a:gd name="connsiteX37" fmla="*/ 2508 w 10000"/>
              <a:gd name="connsiteY37" fmla="*/ 641 h 10000"/>
              <a:gd name="connsiteX38" fmla="*/ 2192 w 10000"/>
              <a:gd name="connsiteY38" fmla="*/ 585 h 10000"/>
              <a:gd name="connsiteX39" fmla="*/ 1890 w 10000"/>
              <a:gd name="connsiteY39" fmla="*/ 525 h 10000"/>
              <a:gd name="connsiteX40" fmla="*/ 1610 w 10000"/>
              <a:gd name="connsiteY40" fmla="*/ 462 h 10000"/>
              <a:gd name="connsiteX41" fmla="*/ 1347 w 10000"/>
              <a:gd name="connsiteY41" fmla="*/ 399 h 10000"/>
              <a:gd name="connsiteX42" fmla="*/ 1105 w 10000"/>
              <a:gd name="connsiteY42" fmla="*/ 336 h 10000"/>
              <a:gd name="connsiteX43" fmla="*/ 883 w 10000"/>
              <a:gd name="connsiteY43" fmla="*/ 277 h 10000"/>
              <a:gd name="connsiteX44" fmla="*/ 686 w 10000"/>
              <a:gd name="connsiteY44" fmla="*/ 221 h 10000"/>
              <a:gd name="connsiteX45" fmla="*/ 508 w 10000"/>
              <a:gd name="connsiteY45" fmla="*/ 168 h 10000"/>
              <a:gd name="connsiteX46" fmla="*/ 358 w 10000"/>
              <a:gd name="connsiteY46" fmla="*/ 123 h 10000"/>
              <a:gd name="connsiteX47" fmla="*/ 232 w 10000"/>
              <a:gd name="connsiteY47" fmla="*/ 81 h 10000"/>
              <a:gd name="connsiteX48" fmla="*/ 59 w 10000"/>
              <a:gd name="connsiteY48" fmla="*/ 21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946"/>
              <a:gd name="connsiteX1" fmla="*/ 0 w 10000"/>
              <a:gd name="connsiteY1" fmla="*/ 7945 h 7946"/>
              <a:gd name="connsiteX2" fmla="*/ 10000 w 10000"/>
              <a:gd name="connsiteY2" fmla="*/ 7946 h 7946"/>
              <a:gd name="connsiteX3" fmla="*/ 10000 w 10000"/>
              <a:gd name="connsiteY3" fmla="*/ 4 h 7946"/>
              <a:gd name="connsiteX4" fmla="*/ 10000 w 10000"/>
              <a:gd name="connsiteY4" fmla="*/ 4 h 7946"/>
              <a:gd name="connsiteX5" fmla="*/ 9773 w 10000"/>
              <a:gd name="connsiteY5" fmla="*/ 91 h 7946"/>
              <a:gd name="connsiteX6" fmla="*/ 9547 w 10000"/>
              <a:gd name="connsiteY6" fmla="*/ 175 h 7946"/>
              <a:gd name="connsiteX7" fmla="*/ 9320 w 10000"/>
              <a:gd name="connsiteY7" fmla="*/ 256 h 7946"/>
              <a:gd name="connsiteX8" fmla="*/ 9092 w 10000"/>
              <a:gd name="connsiteY8" fmla="*/ 326 h 7946"/>
              <a:gd name="connsiteX9" fmla="*/ 8865 w 10000"/>
              <a:gd name="connsiteY9" fmla="*/ 396 h 7946"/>
              <a:gd name="connsiteX10" fmla="*/ 8637 w 10000"/>
              <a:gd name="connsiteY10" fmla="*/ 462 h 7946"/>
              <a:gd name="connsiteX11" fmla="*/ 8412 w 10000"/>
              <a:gd name="connsiteY11" fmla="*/ 518 h 7946"/>
              <a:gd name="connsiteX12" fmla="*/ 8184 w 10000"/>
              <a:gd name="connsiteY12" fmla="*/ 571 h 7946"/>
              <a:gd name="connsiteX13" fmla="*/ 7957 w 10000"/>
              <a:gd name="connsiteY13" fmla="*/ 620 h 7946"/>
              <a:gd name="connsiteX14" fmla="*/ 7734 w 10000"/>
              <a:gd name="connsiteY14" fmla="*/ 662 h 7946"/>
              <a:gd name="connsiteX15" fmla="*/ 7508 w 10000"/>
              <a:gd name="connsiteY15" fmla="*/ 704 h 7946"/>
              <a:gd name="connsiteX16" fmla="*/ 7285 w 10000"/>
              <a:gd name="connsiteY16" fmla="*/ 739 h 7946"/>
              <a:gd name="connsiteX17" fmla="*/ 7062 w 10000"/>
              <a:gd name="connsiteY17" fmla="*/ 767 h 7946"/>
              <a:gd name="connsiteX18" fmla="*/ 6840 w 10000"/>
              <a:gd name="connsiteY18" fmla="*/ 795 h 7946"/>
              <a:gd name="connsiteX19" fmla="*/ 6620 w 10000"/>
              <a:gd name="connsiteY19" fmla="*/ 819 h 7946"/>
              <a:gd name="connsiteX20" fmla="*/ 6402 w 10000"/>
              <a:gd name="connsiteY20" fmla="*/ 837 h 7946"/>
              <a:gd name="connsiteX21" fmla="*/ 6184 w 10000"/>
              <a:gd name="connsiteY21" fmla="*/ 851 h 7946"/>
              <a:gd name="connsiteX22" fmla="*/ 5968 w 10000"/>
              <a:gd name="connsiteY22" fmla="*/ 865 h 7946"/>
              <a:gd name="connsiteX23" fmla="*/ 5755 w 10000"/>
              <a:gd name="connsiteY23" fmla="*/ 872 h 7946"/>
              <a:gd name="connsiteX24" fmla="*/ 5542 w 10000"/>
              <a:gd name="connsiteY24" fmla="*/ 879 h 7946"/>
              <a:gd name="connsiteX25" fmla="*/ 5332 w 10000"/>
              <a:gd name="connsiteY25" fmla="*/ 882 h 7946"/>
              <a:gd name="connsiteX26" fmla="*/ 5124 w 10000"/>
              <a:gd name="connsiteY26" fmla="*/ 879 h 7946"/>
              <a:gd name="connsiteX27" fmla="*/ 4918 w 10000"/>
              <a:gd name="connsiteY27" fmla="*/ 879 h 7946"/>
              <a:gd name="connsiteX28" fmla="*/ 4714 w 10000"/>
              <a:gd name="connsiteY28" fmla="*/ 872 h 7946"/>
              <a:gd name="connsiteX29" fmla="*/ 4514 w 10000"/>
              <a:gd name="connsiteY29" fmla="*/ 861 h 7946"/>
              <a:gd name="connsiteX30" fmla="*/ 4316 w 10000"/>
              <a:gd name="connsiteY30" fmla="*/ 851 h 7946"/>
              <a:gd name="connsiteX31" fmla="*/ 4122 w 10000"/>
              <a:gd name="connsiteY31" fmla="*/ 840 h 7946"/>
              <a:gd name="connsiteX32" fmla="*/ 3929 w 10000"/>
              <a:gd name="connsiteY32" fmla="*/ 823 h 7946"/>
              <a:gd name="connsiteX33" fmla="*/ 3739 w 10000"/>
              <a:gd name="connsiteY33" fmla="*/ 805 h 7946"/>
              <a:gd name="connsiteX34" fmla="*/ 3553 w 10000"/>
              <a:gd name="connsiteY34" fmla="*/ 788 h 7946"/>
              <a:gd name="connsiteX35" fmla="*/ 3190 w 10000"/>
              <a:gd name="connsiteY35" fmla="*/ 742 h 7946"/>
              <a:gd name="connsiteX36" fmla="*/ 2842 w 10000"/>
              <a:gd name="connsiteY36" fmla="*/ 693 h 7946"/>
              <a:gd name="connsiteX37" fmla="*/ 2508 w 10000"/>
              <a:gd name="connsiteY37" fmla="*/ 641 h 7946"/>
              <a:gd name="connsiteX38" fmla="*/ 2192 w 10000"/>
              <a:gd name="connsiteY38" fmla="*/ 585 h 7946"/>
              <a:gd name="connsiteX39" fmla="*/ 1890 w 10000"/>
              <a:gd name="connsiteY39" fmla="*/ 525 h 7946"/>
              <a:gd name="connsiteX40" fmla="*/ 1610 w 10000"/>
              <a:gd name="connsiteY40" fmla="*/ 462 h 7946"/>
              <a:gd name="connsiteX41" fmla="*/ 1347 w 10000"/>
              <a:gd name="connsiteY41" fmla="*/ 399 h 7946"/>
              <a:gd name="connsiteX42" fmla="*/ 1105 w 10000"/>
              <a:gd name="connsiteY42" fmla="*/ 336 h 7946"/>
              <a:gd name="connsiteX43" fmla="*/ 883 w 10000"/>
              <a:gd name="connsiteY43" fmla="*/ 277 h 7946"/>
              <a:gd name="connsiteX44" fmla="*/ 686 w 10000"/>
              <a:gd name="connsiteY44" fmla="*/ 221 h 7946"/>
              <a:gd name="connsiteX45" fmla="*/ 508 w 10000"/>
              <a:gd name="connsiteY45" fmla="*/ 168 h 7946"/>
              <a:gd name="connsiteX46" fmla="*/ 358 w 10000"/>
              <a:gd name="connsiteY46" fmla="*/ 123 h 7946"/>
              <a:gd name="connsiteX47" fmla="*/ 232 w 10000"/>
              <a:gd name="connsiteY47" fmla="*/ 81 h 7946"/>
              <a:gd name="connsiteX48" fmla="*/ 59 w 10000"/>
              <a:gd name="connsiteY48" fmla="*/ 21 h 7946"/>
              <a:gd name="connsiteX49" fmla="*/ 0 w 10000"/>
              <a:gd name="connsiteY49" fmla="*/ 0 h 7946"/>
              <a:gd name="connsiteX50" fmla="*/ 0 w 10000"/>
              <a:gd name="connsiteY50" fmla="*/ 0 h 7946"/>
              <a:gd name="connsiteX0" fmla="*/ 0 w 10000"/>
              <a:gd name="connsiteY0" fmla="*/ 0 h 10000"/>
              <a:gd name="connsiteX1" fmla="*/ 0 w 10000"/>
              <a:gd name="connsiteY1" fmla="*/ 7371 h 10000"/>
              <a:gd name="connsiteX2" fmla="*/ 10000 w 10000"/>
              <a:gd name="connsiteY2" fmla="*/ 10000 h 10000"/>
              <a:gd name="connsiteX3" fmla="*/ 10000 w 10000"/>
              <a:gd name="connsiteY3" fmla="*/ 5 h 10000"/>
              <a:gd name="connsiteX4" fmla="*/ 10000 w 10000"/>
              <a:gd name="connsiteY4" fmla="*/ 5 h 10000"/>
              <a:gd name="connsiteX5" fmla="*/ 9773 w 10000"/>
              <a:gd name="connsiteY5" fmla="*/ 115 h 10000"/>
              <a:gd name="connsiteX6" fmla="*/ 9547 w 10000"/>
              <a:gd name="connsiteY6" fmla="*/ 220 h 10000"/>
              <a:gd name="connsiteX7" fmla="*/ 9320 w 10000"/>
              <a:gd name="connsiteY7" fmla="*/ 322 h 10000"/>
              <a:gd name="connsiteX8" fmla="*/ 9092 w 10000"/>
              <a:gd name="connsiteY8" fmla="*/ 410 h 10000"/>
              <a:gd name="connsiteX9" fmla="*/ 8865 w 10000"/>
              <a:gd name="connsiteY9" fmla="*/ 498 h 10000"/>
              <a:gd name="connsiteX10" fmla="*/ 8637 w 10000"/>
              <a:gd name="connsiteY10" fmla="*/ 581 h 10000"/>
              <a:gd name="connsiteX11" fmla="*/ 8412 w 10000"/>
              <a:gd name="connsiteY11" fmla="*/ 652 h 10000"/>
              <a:gd name="connsiteX12" fmla="*/ 8184 w 10000"/>
              <a:gd name="connsiteY12" fmla="*/ 719 h 10000"/>
              <a:gd name="connsiteX13" fmla="*/ 7957 w 10000"/>
              <a:gd name="connsiteY13" fmla="*/ 780 h 10000"/>
              <a:gd name="connsiteX14" fmla="*/ 7734 w 10000"/>
              <a:gd name="connsiteY14" fmla="*/ 833 h 10000"/>
              <a:gd name="connsiteX15" fmla="*/ 7508 w 10000"/>
              <a:gd name="connsiteY15" fmla="*/ 886 h 10000"/>
              <a:gd name="connsiteX16" fmla="*/ 7285 w 10000"/>
              <a:gd name="connsiteY16" fmla="*/ 930 h 10000"/>
              <a:gd name="connsiteX17" fmla="*/ 7062 w 10000"/>
              <a:gd name="connsiteY17" fmla="*/ 965 h 10000"/>
              <a:gd name="connsiteX18" fmla="*/ 6840 w 10000"/>
              <a:gd name="connsiteY18" fmla="*/ 1001 h 10000"/>
              <a:gd name="connsiteX19" fmla="*/ 6620 w 10000"/>
              <a:gd name="connsiteY19" fmla="*/ 1031 h 10000"/>
              <a:gd name="connsiteX20" fmla="*/ 6402 w 10000"/>
              <a:gd name="connsiteY20" fmla="*/ 1053 h 10000"/>
              <a:gd name="connsiteX21" fmla="*/ 6184 w 10000"/>
              <a:gd name="connsiteY21" fmla="*/ 1071 h 10000"/>
              <a:gd name="connsiteX22" fmla="*/ 5968 w 10000"/>
              <a:gd name="connsiteY22" fmla="*/ 1089 h 10000"/>
              <a:gd name="connsiteX23" fmla="*/ 5755 w 10000"/>
              <a:gd name="connsiteY23" fmla="*/ 1097 h 10000"/>
              <a:gd name="connsiteX24" fmla="*/ 5542 w 10000"/>
              <a:gd name="connsiteY24" fmla="*/ 1106 h 10000"/>
              <a:gd name="connsiteX25" fmla="*/ 5332 w 10000"/>
              <a:gd name="connsiteY25" fmla="*/ 1110 h 10000"/>
              <a:gd name="connsiteX26" fmla="*/ 5124 w 10000"/>
              <a:gd name="connsiteY26" fmla="*/ 1106 h 10000"/>
              <a:gd name="connsiteX27" fmla="*/ 4918 w 10000"/>
              <a:gd name="connsiteY27" fmla="*/ 1106 h 10000"/>
              <a:gd name="connsiteX28" fmla="*/ 4714 w 10000"/>
              <a:gd name="connsiteY28" fmla="*/ 1097 h 10000"/>
              <a:gd name="connsiteX29" fmla="*/ 4514 w 10000"/>
              <a:gd name="connsiteY29" fmla="*/ 1084 h 10000"/>
              <a:gd name="connsiteX30" fmla="*/ 4316 w 10000"/>
              <a:gd name="connsiteY30" fmla="*/ 1071 h 10000"/>
              <a:gd name="connsiteX31" fmla="*/ 4122 w 10000"/>
              <a:gd name="connsiteY31" fmla="*/ 1057 h 10000"/>
              <a:gd name="connsiteX32" fmla="*/ 3929 w 10000"/>
              <a:gd name="connsiteY32" fmla="*/ 1036 h 10000"/>
              <a:gd name="connsiteX33" fmla="*/ 3739 w 10000"/>
              <a:gd name="connsiteY33" fmla="*/ 1013 h 10000"/>
              <a:gd name="connsiteX34" fmla="*/ 3553 w 10000"/>
              <a:gd name="connsiteY34" fmla="*/ 992 h 10000"/>
              <a:gd name="connsiteX35" fmla="*/ 3190 w 10000"/>
              <a:gd name="connsiteY35" fmla="*/ 934 h 10000"/>
              <a:gd name="connsiteX36" fmla="*/ 2842 w 10000"/>
              <a:gd name="connsiteY36" fmla="*/ 872 h 10000"/>
              <a:gd name="connsiteX37" fmla="*/ 2508 w 10000"/>
              <a:gd name="connsiteY37" fmla="*/ 807 h 10000"/>
              <a:gd name="connsiteX38" fmla="*/ 2192 w 10000"/>
              <a:gd name="connsiteY38" fmla="*/ 736 h 10000"/>
              <a:gd name="connsiteX39" fmla="*/ 1890 w 10000"/>
              <a:gd name="connsiteY39" fmla="*/ 661 h 10000"/>
              <a:gd name="connsiteX40" fmla="*/ 1610 w 10000"/>
              <a:gd name="connsiteY40" fmla="*/ 581 h 10000"/>
              <a:gd name="connsiteX41" fmla="*/ 1347 w 10000"/>
              <a:gd name="connsiteY41" fmla="*/ 502 h 10000"/>
              <a:gd name="connsiteX42" fmla="*/ 1105 w 10000"/>
              <a:gd name="connsiteY42" fmla="*/ 423 h 10000"/>
              <a:gd name="connsiteX43" fmla="*/ 883 w 10000"/>
              <a:gd name="connsiteY43" fmla="*/ 349 h 10000"/>
              <a:gd name="connsiteX44" fmla="*/ 686 w 10000"/>
              <a:gd name="connsiteY44" fmla="*/ 278 h 10000"/>
              <a:gd name="connsiteX45" fmla="*/ 508 w 10000"/>
              <a:gd name="connsiteY45" fmla="*/ 211 h 10000"/>
              <a:gd name="connsiteX46" fmla="*/ 358 w 10000"/>
              <a:gd name="connsiteY46" fmla="*/ 155 h 10000"/>
              <a:gd name="connsiteX47" fmla="*/ 232 w 10000"/>
              <a:gd name="connsiteY47" fmla="*/ 102 h 10000"/>
              <a:gd name="connsiteX48" fmla="*/ 59 w 10000"/>
              <a:gd name="connsiteY48" fmla="*/ 26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7372"/>
              <a:gd name="connsiteX1" fmla="*/ 0 w 10000"/>
              <a:gd name="connsiteY1" fmla="*/ 7371 h 7372"/>
              <a:gd name="connsiteX2" fmla="*/ 10000 w 10000"/>
              <a:gd name="connsiteY2" fmla="*/ 7372 h 7372"/>
              <a:gd name="connsiteX3" fmla="*/ 10000 w 10000"/>
              <a:gd name="connsiteY3" fmla="*/ 5 h 7372"/>
              <a:gd name="connsiteX4" fmla="*/ 10000 w 10000"/>
              <a:gd name="connsiteY4" fmla="*/ 5 h 7372"/>
              <a:gd name="connsiteX5" fmla="*/ 9773 w 10000"/>
              <a:gd name="connsiteY5" fmla="*/ 115 h 7372"/>
              <a:gd name="connsiteX6" fmla="*/ 9547 w 10000"/>
              <a:gd name="connsiteY6" fmla="*/ 220 h 7372"/>
              <a:gd name="connsiteX7" fmla="*/ 9320 w 10000"/>
              <a:gd name="connsiteY7" fmla="*/ 322 h 7372"/>
              <a:gd name="connsiteX8" fmla="*/ 9092 w 10000"/>
              <a:gd name="connsiteY8" fmla="*/ 410 h 7372"/>
              <a:gd name="connsiteX9" fmla="*/ 8865 w 10000"/>
              <a:gd name="connsiteY9" fmla="*/ 498 h 7372"/>
              <a:gd name="connsiteX10" fmla="*/ 8637 w 10000"/>
              <a:gd name="connsiteY10" fmla="*/ 581 h 7372"/>
              <a:gd name="connsiteX11" fmla="*/ 8412 w 10000"/>
              <a:gd name="connsiteY11" fmla="*/ 652 h 7372"/>
              <a:gd name="connsiteX12" fmla="*/ 8184 w 10000"/>
              <a:gd name="connsiteY12" fmla="*/ 719 h 7372"/>
              <a:gd name="connsiteX13" fmla="*/ 7957 w 10000"/>
              <a:gd name="connsiteY13" fmla="*/ 780 h 7372"/>
              <a:gd name="connsiteX14" fmla="*/ 7734 w 10000"/>
              <a:gd name="connsiteY14" fmla="*/ 833 h 7372"/>
              <a:gd name="connsiteX15" fmla="*/ 7508 w 10000"/>
              <a:gd name="connsiteY15" fmla="*/ 886 h 7372"/>
              <a:gd name="connsiteX16" fmla="*/ 7285 w 10000"/>
              <a:gd name="connsiteY16" fmla="*/ 930 h 7372"/>
              <a:gd name="connsiteX17" fmla="*/ 7062 w 10000"/>
              <a:gd name="connsiteY17" fmla="*/ 965 h 7372"/>
              <a:gd name="connsiteX18" fmla="*/ 6840 w 10000"/>
              <a:gd name="connsiteY18" fmla="*/ 1001 h 7372"/>
              <a:gd name="connsiteX19" fmla="*/ 6620 w 10000"/>
              <a:gd name="connsiteY19" fmla="*/ 1031 h 7372"/>
              <a:gd name="connsiteX20" fmla="*/ 6402 w 10000"/>
              <a:gd name="connsiteY20" fmla="*/ 1053 h 7372"/>
              <a:gd name="connsiteX21" fmla="*/ 6184 w 10000"/>
              <a:gd name="connsiteY21" fmla="*/ 1071 h 7372"/>
              <a:gd name="connsiteX22" fmla="*/ 5968 w 10000"/>
              <a:gd name="connsiteY22" fmla="*/ 1089 h 7372"/>
              <a:gd name="connsiteX23" fmla="*/ 5755 w 10000"/>
              <a:gd name="connsiteY23" fmla="*/ 1097 h 7372"/>
              <a:gd name="connsiteX24" fmla="*/ 5542 w 10000"/>
              <a:gd name="connsiteY24" fmla="*/ 1106 h 7372"/>
              <a:gd name="connsiteX25" fmla="*/ 5332 w 10000"/>
              <a:gd name="connsiteY25" fmla="*/ 1110 h 7372"/>
              <a:gd name="connsiteX26" fmla="*/ 5124 w 10000"/>
              <a:gd name="connsiteY26" fmla="*/ 1106 h 7372"/>
              <a:gd name="connsiteX27" fmla="*/ 4918 w 10000"/>
              <a:gd name="connsiteY27" fmla="*/ 1106 h 7372"/>
              <a:gd name="connsiteX28" fmla="*/ 4714 w 10000"/>
              <a:gd name="connsiteY28" fmla="*/ 1097 h 7372"/>
              <a:gd name="connsiteX29" fmla="*/ 4514 w 10000"/>
              <a:gd name="connsiteY29" fmla="*/ 1084 h 7372"/>
              <a:gd name="connsiteX30" fmla="*/ 4316 w 10000"/>
              <a:gd name="connsiteY30" fmla="*/ 1071 h 7372"/>
              <a:gd name="connsiteX31" fmla="*/ 4122 w 10000"/>
              <a:gd name="connsiteY31" fmla="*/ 1057 h 7372"/>
              <a:gd name="connsiteX32" fmla="*/ 3929 w 10000"/>
              <a:gd name="connsiteY32" fmla="*/ 1036 h 7372"/>
              <a:gd name="connsiteX33" fmla="*/ 3739 w 10000"/>
              <a:gd name="connsiteY33" fmla="*/ 1013 h 7372"/>
              <a:gd name="connsiteX34" fmla="*/ 3553 w 10000"/>
              <a:gd name="connsiteY34" fmla="*/ 992 h 7372"/>
              <a:gd name="connsiteX35" fmla="*/ 3190 w 10000"/>
              <a:gd name="connsiteY35" fmla="*/ 934 h 7372"/>
              <a:gd name="connsiteX36" fmla="*/ 2842 w 10000"/>
              <a:gd name="connsiteY36" fmla="*/ 872 h 7372"/>
              <a:gd name="connsiteX37" fmla="*/ 2508 w 10000"/>
              <a:gd name="connsiteY37" fmla="*/ 807 h 7372"/>
              <a:gd name="connsiteX38" fmla="*/ 2192 w 10000"/>
              <a:gd name="connsiteY38" fmla="*/ 736 h 7372"/>
              <a:gd name="connsiteX39" fmla="*/ 1890 w 10000"/>
              <a:gd name="connsiteY39" fmla="*/ 661 h 7372"/>
              <a:gd name="connsiteX40" fmla="*/ 1610 w 10000"/>
              <a:gd name="connsiteY40" fmla="*/ 581 h 7372"/>
              <a:gd name="connsiteX41" fmla="*/ 1347 w 10000"/>
              <a:gd name="connsiteY41" fmla="*/ 502 h 7372"/>
              <a:gd name="connsiteX42" fmla="*/ 1105 w 10000"/>
              <a:gd name="connsiteY42" fmla="*/ 423 h 7372"/>
              <a:gd name="connsiteX43" fmla="*/ 883 w 10000"/>
              <a:gd name="connsiteY43" fmla="*/ 349 h 7372"/>
              <a:gd name="connsiteX44" fmla="*/ 686 w 10000"/>
              <a:gd name="connsiteY44" fmla="*/ 278 h 7372"/>
              <a:gd name="connsiteX45" fmla="*/ 508 w 10000"/>
              <a:gd name="connsiteY45" fmla="*/ 211 h 7372"/>
              <a:gd name="connsiteX46" fmla="*/ 358 w 10000"/>
              <a:gd name="connsiteY46" fmla="*/ 155 h 7372"/>
              <a:gd name="connsiteX47" fmla="*/ 232 w 10000"/>
              <a:gd name="connsiteY47" fmla="*/ 102 h 7372"/>
              <a:gd name="connsiteX48" fmla="*/ 59 w 10000"/>
              <a:gd name="connsiteY48" fmla="*/ 26 h 7372"/>
              <a:gd name="connsiteX49" fmla="*/ 0 w 10000"/>
              <a:gd name="connsiteY49" fmla="*/ 0 h 7372"/>
              <a:gd name="connsiteX50" fmla="*/ 0 w 10000"/>
              <a:gd name="connsiteY50" fmla="*/ 0 h 7372"/>
              <a:gd name="connsiteX0" fmla="*/ 0 w 10000"/>
              <a:gd name="connsiteY0" fmla="*/ 0 h 10000"/>
              <a:gd name="connsiteX1" fmla="*/ 0 w 10000"/>
              <a:gd name="connsiteY1" fmla="*/ 7970 h 10000"/>
              <a:gd name="connsiteX2" fmla="*/ 10000 w 10000"/>
              <a:gd name="connsiteY2" fmla="*/ 10000 h 10000"/>
              <a:gd name="connsiteX3" fmla="*/ 10000 w 10000"/>
              <a:gd name="connsiteY3" fmla="*/ 7 h 10000"/>
              <a:gd name="connsiteX4" fmla="*/ 10000 w 10000"/>
              <a:gd name="connsiteY4" fmla="*/ 7 h 10000"/>
              <a:gd name="connsiteX5" fmla="*/ 9773 w 10000"/>
              <a:gd name="connsiteY5" fmla="*/ 156 h 10000"/>
              <a:gd name="connsiteX6" fmla="*/ 9547 w 10000"/>
              <a:gd name="connsiteY6" fmla="*/ 298 h 10000"/>
              <a:gd name="connsiteX7" fmla="*/ 9320 w 10000"/>
              <a:gd name="connsiteY7" fmla="*/ 437 h 10000"/>
              <a:gd name="connsiteX8" fmla="*/ 9092 w 10000"/>
              <a:gd name="connsiteY8" fmla="*/ 556 h 10000"/>
              <a:gd name="connsiteX9" fmla="*/ 8865 w 10000"/>
              <a:gd name="connsiteY9" fmla="*/ 676 h 10000"/>
              <a:gd name="connsiteX10" fmla="*/ 8637 w 10000"/>
              <a:gd name="connsiteY10" fmla="*/ 788 h 10000"/>
              <a:gd name="connsiteX11" fmla="*/ 8412 w 10000"/>
              <a:gd name="connsiteY11" fmla="*/ 884 h 10000"/>
              <a:gd name="connsiteX12" fmla="*/ 8184 w 10000"/>
              <a:gd name="connsiteY12" fmla="*/ 975 h 10000"/>
              <a:gd name="connsiteX13" fmla="*/ 7957 w 10000"/>
              <a:gd name="connsiteY13" fmla="*/ 1058 h 10000"/>
              <a:gd name="connsiteX14" fmla="*/ 7734 w 10000"/>
              <a:gd name="connsiteY14" fmla="*/ 1130 h 10000"/>
              <a:gd name="connsiteX15" fmla="*/ 7508 w 10000"/>
              <a:gd name="connsiteY15" fmla="*/ 1202 h 10000"/>
              <a:gd name="connsiteX16" fmla="*/ 7285 w 10000"/>
              <a:gd name="connsiteY16" fmla="*/ 1262 h 10000"/>
              <a:gd name="connsiteX17" fmla="*/ 7062 w 10000"/>
              <a:gd name="connsiteY17" fmla="*/ 1309 h 10000"/>
              <a:gd name="connsiteX18" fmla="*/ 6840 w 10000"/>
              <a:gd name="connsiteY18" fmla="*/ 1358 h 10000"/>
              <a:gd name="connsiteX19" fmla="*/ 6620 w 10000"/>
              <a:gd name="connsiteY19" fmla="*/ 1399 h 10000"/>
              <a:gd name="connsiteX20" fmla="*/ 6402 w 10000"/>
              <a:gd name="connsiteY20" fmla="*/ 1428 h 10000"/>
              <a:gd name="connsiteX21" fmla="*/ 6184 w 10000"/>
              <a:gd name="connsiteY21" fmla="*/ 1453 h 10000"/>
              <a:gd name="connsiteX22" fmla="*/ 5968 w 10000"/>
              <a:gd name="connsiteY22" fmla="*/ 1477 h 10000"/>
              <a:gd name="connsiteX23" fmla="*/ 5755 w 10000"/>
              <a:gd name="connsiteY23" fmla="*/ 1488 h 10000"/>
              <a:gd name="connsiteX24" fmla="*/ 5542 w 10000"/>
              <a:gd name="connsiteY24" fmla="*/ 1500 h 10000"/>
              <a:gd name="connsiteX25" fmla="*/ 5332 w 10000"/>
              <a:gd name="connsiteY25" fmla="*/ 1506 h 10000"/>
              <a:gd name="connsiteX26" fmla="*/ 5124 w 10000"/>
              <a:gd name="connsiteY26" fmla="*/ 1500 h 10000"/>
              <a:gd name="connsiteX27" fmla="*/ 4918 w 10000"/>
              <a:gd name="connsiteY27" fmla="*/ 1500 h 10000"/>
              <a:gd name="connsiteX28" fmla="*/ 4714 w 10000"/>
              <a:gd name="connsiteY28" fmla="*/ 1488 h 10000"/>
              <a:gd name="connsiteX29" fmla="*/ 4514 w 10000"/>
              <a:gd name="connsiteY29" fmla="*/ 1470 h 10000"/>
              <a:gd name="connsiteX30" fmla="*/ 4316 w 10000"/>
              <a:gd name="connsiteY30" fmla="*/ 1453 h 10000"/>
              <a:gd name="connsiteX31" fmla="*/ 4122 w 10000"/>
              <a:gd name="connsiteY31" fmla="*/ 1434 h 10000"/>
              <a:gd name="connsiteX32" fmla="*/ 3929 w 10000"/>
              <a:gd name="connsiteY32" fmla="*/ 1405 h 10000"/>
              <a:gd name="connsiteX33" fmla="*/ 3739 w 10000"/>
              <a:gd name="connsiteY33" fmla="*/ 1374 h 10000"/>
              <a:gd name="connsiteX34" fmla="*/ 3553 w 10000"/>
              <a:gd name="connsiteY34" fmla="*/ 1346 h 10000"/>
              <a:gd name="connsiteX35" fmla="*/ 3190 w 10000"/>
              <a:gd name="connsiteY35" fmla="*/ 1267 h 10000"/>
              <a:gd name="connsiteX36" fmla="*/ 2842 w 10000"/>
              <a:gd name="connsiteY36" fmla="*/ 1183 h 10000"/>
              <a:gd name="connsiteX37" fmla="*/ 2508 w 10000"/>
              <a:gd name="connsiteY37" fmla="*/ 1095 h 10000"/>
              <a:gd name="connsiteX38" fmla="*/ 2192 w 10000"/>
              <a:gd name="connsiteY38" fmla="*/ 998 h 10000"/>
              <a:gd name="connsiteX39" fmla="*/ 1890 w 10000"/>
              <a:gd name="connsiteY39" fmla="*/ 897 h 10000"/>
              <a:gd name="connsiteX40" fmla="*/ 1610 w 10000"/>
              <a:gd name="connsiteY40" fmla="*/ 788 h 10000"/>
              <a:gd name="connsiteX41" fmla="*/ 1347 w 10000"/>
              <a:gd name="connsiteY41" fmla="*/ 681 h 10000"/>
              <a:gd name="connsiteX42" fmla="*/ 1105 w 10000"/>
              <a:gd name="connsiteY42" fmla="*/ 574 h 10000"/>
              <a:gd name="connsiteX43" fmla="*/ 883 w 10000"/>
              <a:gd name="connsiteY43" fmla="*/ 473 h 10000"/>
              <a:gd name="connsiteX44" fmla="*/ 686 w 10000"/>
              <a:gd name="connsiteY44" fmla="*/ 377 h 10000"/>
              <a:gd name="connsiteX45" fmla="*/ 508 w 10000"/>
              <a:gd name="connsiteY45" fmla="*/ 286 h 10000"/>
              <a:gd name="connsiteX46" fmla="*/ 358 w 10000"/>
              <a:gd name="connsiteY46" fmla="*/ 210 h 10000"/>
              <a:gd name="connsiteX47" fmla="*/ 232 w 10000"/>
              <a:gd name="connsiteY47" fmla="*/ 138 h 10000"/>
              <a:gd name="connsiteX48" fmla="*/ 59 w 10000"/>
              <a:gd name="connsiteY48" fmla="*/ 35 h 10000"/>
              <a:gd name="connsiteX49" fmla="*/ 0 w 10000"/>
              <a:gd name="connsiteY49" fmla="*/ 0 h 10000"/>
              <a:gd name="connsiteX50" fmla="*/ 0 w 10000"/>
              <a:gd name="connsiteY50" fmla="*/ 0 h 10000"/>
              <a:gd name="connsiteX0" fmla="*/ 0 w 10000"/>
              <a:gd name="connsiteY0" fmla="*/ 0 h 8000"/>
              <a:gd name="connsiteX1" fmla="*/ 0 w 10000"/>
              <a:gd name="connsiteY1" fmla="*/ 7970 h 8000"/>
              <a:gd name="connsiteX2" fmla="*/ 10000 w 10000"/>
              <a:gd name="connsiteY2" fmla="*/ 8000 h 8000"/>
              <a:gd name="connsiteX3" fmla="*/ 10000 w 10000"/>
              <a:gd name="connsiteY3" fmla="*/ 7 h 8000"/>
              <a:gd name="connsiteX4" fmla="*/ 10000 w 10000"/>
              <a:gd name="connsiteY4" fmla="*/ 7 h 8000"/>
              <a:gd name="connsiteX5" fmla="*/ 9773 w 10000"/>
              <a:gd name="connsiteY5" fmla="*/ 156 h 8000"/>
              <a:gd name="connsiteX6" fmla="*/ 9547 w 10000"/>
              <a:gd name="connsiteY6" fmla="*/ 298 h 8000"/>
              <a:gd name="connsiteX7" fmla="*/ 9320 w 10000"/>
              <a:gd name="connsiteY7" fmla="*/ 437 h 8000"/>
              <a:gd name="connsiteX8" fmla="*/ 9092 w 10000"/>
              <a:gd name="connsiteY8" fmla="*/ 556 h 8000"/>
              <a:gd name="connsiteX9" fmla="*/ 8865 w 10000"/>
              <a:gd name="connsiteY9" fmla="*/ 676 h 8000"/>
              <a:gd name="connsiteX10" fmla="*/ 8637 w 10000"/>
              <a:gd name="connsiteY10" fmla="*/ 788 h 8000"/>
              <a:gd name="connsiteX11" fmla="*/ 8412 w 10000"/>
              <a:gd name="connsiteY11" fmla="*/ 884 h 8000"/>
              <a:gd name="connsiteX12" fmla="*/ 8184 w 10000"/>
              <a:gd name="connsiteY12" fmla="*/ 975 h 8000"/>
              <a:gd name="connsiteX13" fmla="*/ 7957 w 10000"/>
              <a:gd name="connsiteY13" fmla="*/ 1058 h 8000"/>
              <a:gd name="connsiteX14" fmla="*/ 7734 w 10000"/>
              <a:gd name="connsiteY14" fmla="*/ 1130 h 8000"/>
              <a:gd name="connsiteX15" fmla="*/ 7508 w 10000"/>
              <a:gd name="connsiteY15" fmla="*/ 1202 h 8000"/>
              <a:gd name="connsiteX16" fmla="*/ 7285 w 10000"/>
              <a:gd name="connsiteY16" fmla="*/ 1262 h 8000"/>
              <a:gd name="connsiteX17" fmla="*/ 7062 w 10000"/>
              <a:gd name="connsiteY17" fmla="*/ 1309 h 8000"/>
              <a:gd name="connsiteX18" fmla="*/ 6840 w 10000"/>
              <a:gd name="connsiteY18" fmla="*/ 1358 h 8000"/>
              <a:gd name="connsiteX19" fmla="*/ 6620 w 10000"/>
              <a:gd name="connsiteY19" fmla="*/ 1399 h 8000"/>
              <a:gd name="connsiteX20" fmla="*/ 6402 w 10000"/>
              <a:gd name="connsiteY20" fmla="*/ 1428 h 8000"/>
              <a:gd name="connsiteX21" fmla="*/ 6184 w 10000"/>
              <a:gd name="connsiteY21" fmla="*/ 1453 h 8000"/>
              <a:gd name="connsiteX22" fmla="*/ 5968 w 10000"/>
              <a:gd name="connsiteY22" fmla="*/ 1477 h 8000"/>
              <a:gd name="connsiteX23" fmla="*/ 5755 w 10000"/>
              <a:gd name="connsiteY23" fmla="*/ 1488 h 8000"/>
              <a:gd name="connsiteX24" fmla="*/ 5542 w 10000"/>
              <a:gd name="connsiteY24" fmla="*/ 1500 h 8000"/>
              <a:gd name="connsiteX25" fmla="*/ 5332 w 10000"/>
              <a:gd name="connsiteY25" fmla="*/ 1506 h 8000"/>
              <a:gd name="connsiteX26" fmla="*/ 5124 w 10000"/>
              <a:gd name="connsiteY26" fmla="*/ 1500 h 8000"/>
              <a:gd name="connsiteX27" fmla="*/ 4918 w 10000"/>
              <a:gd name="connsiteY27" fmla="*/ 1500 h 8000"/>
              <a:gd name="connsiteX28" fmla="*/ 4714 w 10000"/>
              <a:gd name="connsiteY28" fmla="*/ 1488 h 8000"/>
              <a:gd name="connsiteX29" fmla="*/ 4514 w 10000"/>
              <a:gd name="connsiteY29" fmla="*/ 1470 h 8000"/>
              <a:gd name="connsiteX30" fmla="*/ 4316 w 10000"/>
              <a:gd name="connsiteY30" fmla="*/ 1453 h 8000"/>
              <a:gd name="connsiteX31" fmla="*/ 4122 w 10000"/>
              <a:gd name="connsiteY31" fmla="*/ 1434 h 8000"/>
              <a:gd name="connsiteX32" fmla="*/ 3929 w 10000"/>
              <a:gd name="connsiteY32" fmla="*/ 1405 h 8000"/>
              <a:gd name="connsiteX33" fmla="*/ 3739 w 10000"/>
              <a:gd name="connsiteY33" fmla="*/ 1374 h 8000"/>
              <a:gd name="connsiteX34" fmla="*/ 3553 w 10000"/>
              <a:gd name="connsiteY34" fmla="*/ 1346 h 8000"/>
              <a:gd name="connsiteX35" fmla="*/ 3190 w 10000"/>
              <a:gd name="connsiteY35" fmla="*/ 1267 h 8000"/>
              <a:gd name="connsiteX36" fmla="*/ 2842 w 10000"/>
              <a:gd name="connsiteY36" fmla="*/ 1183 h 8000"/>
              <a:gd name="connsiteX37" fmla="*/ 2508 w 10000"/>
              <a:gd name="connsiteY37" fmla="*/ 1095 h 8000"/>
              <a:gd name="connsiteX38" fmla="*/ 2192 w 10000"/>
              <a:gd name="connsiteY38" fmla="*/ 998 h 8000"/>
              <a:gd name="connsiteX39" fmla="*/ 1890 w 10000"/>
              <a:gd name="connsiteY39" fmla="*/ 897 h 8000"/>
              <a:gd name="connsiteX40" fmla="*/ 1610 w 10000"/>
              <a:gd name="connsiteY40" fmla="*/ 788 h 8000"/>
              <a:gd name="connsiteX41" fmla="*/ 1347 w 10000"/>
              <a:gd name="connsiteY41" fmla="*/ 681 h 8000"/>
              <a:gd name="connsiteX42" fmla="*/ 1105 w 10000"/>
              <a:gd name="connsiteY42" fmla="*/ 574 h 8000"/>
              <a:gd name="connsiteX43" fmla="*/ 883 w 10000"/>
              <a:gd name="connsiteY43" fmla="*/ 473 h 8000"/>
              <a:gd name="connsiteX44" fmla="*/ 686 w 10000"/>
              <a:gd name="connsiteY44" fmla="*/ 377 h 8000"/>
              <a:gd name="connsiteX45" fmla="*/ 508 w 10000"/>
              <a:gd name="connsiteY45" fmla="*/ 286 h 8000"/>
              <a:gd name="connsiteX46" fmla="*/ 358 w 10000"/>
              <a:gd name="connsiteY46" fmla="*/ 210 h 8000"/>
              <a:gd name="connsiteX47" fmla="*/ 232 w 10000"/>
              <a:gd name="connsiteY47" fmla="*/ 138 h 8000"/>
              <a:gd name="connsiteX48" fmla="*/ 59 w 10000"/>
              <a:gd name="connsiteY48" fmla="*/ 35 h 8000"/>
              <a:gd name="connsiteX49" fmla="*/ 0 w 10000"/>
              <a:gd name="connsiteY49" fmla="*/ 0 h 8000"/>
              <a:gd name="connsiteX50" fmla="*/ 0 w 10000"/>
              <a:gd name="connsiteY50" fmla="*/ 0 h 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922489">
            <a:off x="4205119" y="1826021"/>
            <a:ext cx="3299407" cy="441039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7" y="1693332"/>
            <a:ext cx="3861266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49576" y="1143000"/>
            <a:ext cx="322803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6" y="3657600"/>
            <a:ext cx="3860217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28894-06F9-4448-A4ED-E228000BB8FA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40531" y="0"/>
            <a:ext cx="685979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4093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-746" y="2667000"/>
            <a:ext cx="4192092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8611255" y="1676400"/>
            <a:ext cx="2820134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8001496" y="3"/>
            <a:ext cx="1600617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-26154" y="2895600"/>
            <a:ext cx="2362815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/>
        </p:nvSpPr>
        <p:spPr>
          <a:xfrm>
            <a:off x="0" y="2667000"/>
            <a:ext cx="4192092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0" y="2895600"/>
            <a:ext cx="2362815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8611255" y="1676400"/>
            <a:ext cx="2820134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Oval 21"/>
          <p:cNvSpPr/>
          <p:nvPr/>
        </p:nvSpPr>
        <p:spPr>
          <a:xfrm>
            <a:off x="8001496" y="8467"/>
            <a:ext cx="1600617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8611255" y="5867404"/>
            <a:ext cx="990858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1" y="1588"/>
            <a:ext cx="12192000" cy="6856413"/>
          </a:xfrm>
          <a:custGeom>
            <a:avLst/>
            <a:gdLst>
              <a:gd name="T0" fmla="*/ 0 w 15356"/>
              <a:gd name="T1" fmla="*/ 0 h 8638"/>
              <a:gd name="T2" fmla="*/ 0 w 15356"/>
              <a:gd name="T3" fmla="*/ 8638 h 8638"/>
              <a:gd name="T4" fmla="*/ 15356 w 15356"/>
              <a:gd name="T5" fmla="*/ 8638 h 8638"/>
              <a:gd name="T6" fmla="*/ 15356 w 15356"/>
              <a:gd name="T7" fmla="*/ 0 h 8638"/>
              <a:gd name="T8" fmla="*/ 0 w 15356"/>
              <a:gd name="T9" fmla="*/ 0 h 8638"/>
              <a:gd name="T10" fmla="*/ 14748 w 15356"/>
              <a:gd name="T11" fmla="*/ 8038 h 8638"/>
              <a:gd name="T12" fmla="*/ 600 w 15356"/>
              <a:gd name="T13" fmla="*/ 8038 h 8638"/>
              <a:gd name="T14" fmla="*/ 600 w 15356"/>
              <a:gd name="T15" fmla="*/ 592 h 8638"/>
              <a:gd name="T16" fmla="*/ 14748 w 15356"/>
              <a:gd name="T17" fmla="*/ 592 h 8638"/>
              <a:gd name="T18" fmla="*/ 14748 w 15356"/>
              <a:gd name="T19" fmla="*/ 8038 h 8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5" name="Slide Number Placeholder 5"/>
          <p:cNvSpPr txBox="1">
            <a:spLocks/>
          </p:cNvSpPr>
          <p:nvPr/>
        </p:nvSpPr>
        <p:spPr>
          <a:xfrm>
            <a:off x="10355237" y="295730"/>
            <a:ext cx="83841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ctr" defTabSz="457200" rtl="0" eaLnBrk="1" latinLnBrk="0" hangingPunct="1">
              <a:defRPr sz="2800" b="0" i="0" kern="1200">
                <a:solidFill>
                  <a:srgbClr val="FEFEFE"/>
                </a:solidFill>
                <a:latin typeface="+mn-lt"/>
                <a:ea typeface="+mn-ea"/>
                <a:cs typeface="Helvetica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z="2800" smtClean="0"/>
              <a:pPr/>
              <a:t>‹#›</a:t>
            </a:fld>
            <a:endParaRPr lang="en-US" sz="2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5254" y="973668"/>
            <a:ext cx="8763695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2603500"/>
            <a:ext cx="8763694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713" y="6394062"/>
            <a:ext cx="990857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143B9020-3925-421B-B43D-4F99ABF40440}" type="datetime1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496" y="6391839"/>
            <a:ext cx="3860800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5237" y="295730"/>
            <a:ext cx="83841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3759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  <p:sldLayoutId id="2147483758" r:id="rId18"/>
    <p:sldLayoutId id="2147483759" r:id="rId19"/>
  </p:sldLayoutIdLst>
  <p:transition spd="slow">
    <p:wipe/>
  </p:transition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Refining Presentation Content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Student Name</a:t>
            </a:r>
          </a:p>
          <a:p>
            <a:r>
              <a:rPr lang="en-US" dirty="0"/>
              <a:t>Student Class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452829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4231" y="2419709"/>
            <a:ext cx="7772400" cy="1463040"/>
          </a:xfrm>
        </p:spPr>
        <p:txBody>
          <a:bodyPr>
            <a:noAutofit/>
          </a:bodyPr>
          <a:lstStyle/>
          <a:p>
            <a:pPr algn="l"/>
            <a:r>
              <a:rPr lang="en-US" sz="4000" dirty="0"/>
              <a:t>The key to success is to make certain your slide show is a visual aid and </a:t>
            </a:r>
            <a:r>
              <a:rPr lang="en-US" sz="4000" dirty="0" smtClean="0"/>
              <a:t>not </a:t>
            </a:r>
            <a:r>
              <a:rPr lang="en-US" sz="4000" dirty="0"/>
              <a:t>a visual distraction.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Dr. Joseph </a:t>
            </a:r>
            <a:r>
              <a:rPr lang="en-US" dirty="0" err="1"/>
              <a:t>Sommerville</a:t>
            </a:r>
            <a:endParaRPr lang="en-US" dirty="0"/>
          </a:p>
          <a:p>
            <a:pPr algn="ctr"/>
            <a:r>
              <a:rPr lang="en-US" dirty="0"/>
              <a:t>Peak Communication Performance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8954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for Refining Content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Simplify content</a:t>
            </a:r>
          </a:p>
          <a:p>
            <a:r>
              <a:rPr lang="en-US" dirty="0"/>
              <a:t>Reduce text</a:t>
            </a:r>
          </a:p>
          <a:p>
            <a:r>
              <a:rPr lang="en-US" dirty="0"/>
              <a:t>Edit text</a:t>
            </a:r>
          </a:p>
          <a:p>
            <a:r>
              <a:rPr lang="en-US" dirty="0"/>
              <a:t>Make text readable</a:t>
            </a:r>
          </a:p>
          <a:p>
            <a:r>
              <a:rPr lang="en-US" dirty="0"/>
              <a:t>Emphasize main points</a:t>
            </a:r>
          </a:p>
          <a:p>
            <a:r>
              <a:rPr lang="en-US" dirty="0"/>
              <a:t>Create consistency</a:t>
            </a:r>
          </a:p>
          <a:p>
            <a:r>
              <a:rPr lang="en-US" dirty="0"/>
              <a:t>Create a mood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07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3 to 5 text slides per major concept</a:t>
            </a:r>
          </a:p>
          <a:p>
            <a:r>
              <a:rPr lang="en-US" dirty="0"/>
              <a:t>Use one main concept per slide</a:t>
            </a:r>
          </a:p>
          <a:p>
            <a:r>
              <a:rPr lang="en-US" dirty="0"/>
              <a:t>Use 7 x 7 guideline</a:t>
            </a:r>
          </a:p>
          <a:p>
            <a:pPr lvl="1"/>
            <a:r>
              <a:rPr lang="en-US" dirty="0"/>
              <a:t>Limit slide to 7 or fewer lines</a:t>
            </a:r>
          </a:p>
          <a:p>
            <a:pPr lvl="1"/>
            <a:r>
              <a:rPr lang="en-US" dirty="0"/>
              <a:t>Limit words in lines to 7 or fewer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31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Edit</a:t>
            </a:r>
          </a:p>
          <a:p>
            <a:pPr lvl="1"/>
            <a:r>
              <a:rPr lang="en-US" dirty="0"/>
              <a:t>Reduce paragraph text to sentences</a:t>
            </a:r>
          </a:p>
          <a:p>
            <a:r>
              <a:rPr lang="en-US" dirty="0"/>
              <a:t>Second Edit</a:t>
            </a:r>
          </a:p>
          <a:p>
            <a:pPr lvl="1"/>
            <a:r>
              <a:rPr lang="en-US" dirty="0"/>
              <a:t>Reduce sentences to phrases</a:t>
            </a:r>
          </a:p>
          <a:p>
            <a:r>
              <a:rPr lang="en-US" dirty="0"/>
              <a:t>Third Edit</a:t>
            </a:r>
          </a:p>
          <a:p>
            <a:pPr lvl="1"/>
            <a:r>
              <a:rPr lang="en-US" dirty="0"/>
              <a:t>Edit phrase text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754851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text concise</a:t>
            </a:r>
          </a:p>
          <a:p>
            <a:r>
              <a:rPr lang="en-US" dirty="0"/>
              <a:t>Use consistent verb tense</a:t>
            </a:r>
          </a:p>
          <a:p>
            <a:r>
              <a:rPr lang="en-US" dirty="0"/>
              <a:t>Use strong, </a:t>
            </a:r>
            <a:r>
              <a:rPr lang="en-US" dirty="0" smtClean="0"/>
              <a:t>action verbs</a:t>
            </a:r>
            <a:endParaRPr lang="en-US" dirty="0"/>
          </a:p>
          <a:p>
            <a:r>
              <a:rPr lang="en-US" dirty="0"/>
              <a:t>Use few adverbs and adjectives</a:t>
            </a:r>
          </a:p>
          <a:p>
            <a:r>
              <a:rPr lang="en-US" dirty="0"/>
              <a:t>Use few prepositions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9252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 Text Readable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font attributes</a:t>
            </a:r>
          </a:p>
          <a:p>
            <a:pPr lvl="1"/>
            <a:r>
              <a:rPr lang="en-US" dirty="0" smtClean="0"/>
              <a:t>Font style</a:t>
            </a:r>
            <a:endParaRPr lang="en-US" dirty="0"/>
          </a:p>
          <a:p>
            <a:pPr lvl="1"/>
            <a:r>
              <a:rPr lang="en-US" dirty="0" smtClean="0"/>
              <a:t>Font size</a:t>
            </a:r>
            <a:endParaRPr lang="en-US" dirty="0"/>
          </a:p>
          <a:p>
            <a:r>
              <a:rPr lang="en-US" dirty="0"/>
              <a:t>Choose a </a:t>
            </a:r>
            <a:r>
              <a:rPr lang="en-US" dirty="0" smtClean="0"/>
              <a:t>font that </a:t>
            </a:r>
            <a:r>
              <a:rPr lang="en-US" dirty="0"/>
              <a:t>depicts the content</a:t>
            </a:r>
          </a:p>
          <a:p>
            <a:r>
              <a:rPr lang="en-US" dirty="0"/>
              <a:t>Limit the number of fonts on slide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0967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Emphasize Main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images and objects that relate to topic</a:t>
            </a:r>
          </a:p>
          <a:p>
            <a:r>
              <a:rPr lang="en-US" dirty="0"/>
              <a:t>Animate text and charts</a:t>
            </a:r>
          </a:p>
          <a:p>
            <a:r>
              <a:rPr lang="en-US" dirty="0"/>
              <a:t>Use bullets for items of equal importance</a:t>
            </a:r>
          </a:p>
          <a:p>
            <a:r>
              <a:rPr lang="en-US" dirty="0"/>
              <a:t>Use numbers for ranking or sequencing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1248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Consistency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same fonts, sizes, and attributes</a:t>
            </a:r>
          </a:p>
          <a:p>
            <a:r>
              <a:rPr lang="en-US" dirty="0"/>
              <a:t>Apply consistent alignment</a:t>
            </a:r>
          </a:p>
          <a:p>
            <a:r>
              <a:rPr lang="en-US" dirty="0"/>
              <a:t>Use same paragraph spacing</a:t>
            </a:r>
          </a:p>
          <a:p>
            <a:r>
              <a:rPr lang="en-US" dirty="0"/>
              <a:t>Utilize color scheme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213517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Mood With Color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Yellow—Optimism, Warmth</a:t>
            </a:r>
          </a:p>
          <a:p>
            <a:r>
              <a:rPr lang="en-US" dirty="0"/>
              <a:t>White—Peace, Quiet</a:t>
            </a:r>
          </a:p>
          <a:p>
            <a:r>
              <a:rPr lang="en-US" dirty="0"/>
              <a:t>Green—Growth</a:t>
            </a:r>
          </a:p>
          <a:p>
            <a:r>
              <a:rPr lang="en-US" dirty="0"/>
              <a:t>Red—Action, Enthusiasm</a:t>
            </a:r>
          </a:p>
          <a:p>
            <a:r>
              <a:rPr lang="en-US" dirty="0"/>
              <a:t>Blue—Calm, Traditional</a:t>
            </a:r>
          </a:p>
          <a:p>
            <a:r>
              <a:rPr lang="en-US" dirty="0"/>
              <a:t>Black—Power, Strength</a:t>
            </a:r>
          </a:p>
          <a:p>
            <a:r>
              <a:rPr lang="en-US" dirty="0"/>
              <a:t>Grey—Neutral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465" y="2565400"/>
            <a:ext cx="3794370" cy="34163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706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Palette3-Staging12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Palette3-Staging12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Palette3-Staging12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96</TotalTime>
  <Words>240</Words>
  <Application>Microsoft Office PowerPoint</Application>
  <PresentationFormat>Widescreen</PresentationFormat>
  <Paragraphs>68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Helvetica Light</vt:lpstr>
      <vt:lpstr>Wingdings 3</vt:lpstr>
      <vt:lpstr>Ion Boardroom</vt:lpstr>
      <vt:lpstr>Refining Presentation Content</vt:lpstr>
      <vt:lpstr>Principles for Refining Content </vt:lpstr>
      <vt:lpstr>Simplify Content</vt:lpstr>
      <vt:lpstr>Reduce Text</vt:lpstr>
      <vt:lpstr>Edit Text</vt:lpstr>
      <vt:lpstr>Make Text Readable</vt:lpstr>
      <vt:lpstr>Emphasize Main Points</vt:lpstr>
      <vt:lpstr>Create Consistency</vt:lpstr>
      <vt:lpstr>Create a Mood With Color</vt:lpstr>
      <vt:lpstr>The key to success is to make certain your slide show is a visual aid and not a visual distraction.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Refining Presentation Content</dc:title>
  <dc:creator>Amy</dc:creator>
  <cp:lastModifiedBy>Exploring Series</cp:lastModifiedBy>
  <cp:revision>5</cp:revision>
  <dcterms:created xsi:type="dcterms:W3CDTF">2012-08-22T15:00:33Z</dcterms:created>
  <dcterms:modified xsi:type="dcterms:W3CDTF">2013-01-24T03:42:01Z</dcterms:modified>
</cp:coreProperties>
</file>